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4"/>
  </p:notesMasterIdLst>
  <p:sldIdLst>
    <p:sldId id="261" r:id="rId2"/>
    <p:sldId id="262" r:id="rId3"/>
  </p:sldIdLst>
  <p:sldSz cx="7775575" cy="10907713"/>
  <p:notesSz cx="7099300" cy="102346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7C80"/>
    <a:srgbClr val="FF9999"/>
    <a:srgbClr val="F4F4F4"/>
    <a:srgbClr val="E6D6C3"/>
    <a:srgbClr val="EAE0DE"/>
    <a:srgbClr val="732303"/>
    <a:srgbClr val="5A1B02"/>
    <a:srgbClr val="FFEDC9"/>
    <a:srgbClr val="8E5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888" y="3210"/>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363" cy="513508"/>
          </a:xfrm>
          <a:prstGeom prst="rect">
            <a:avLst/>
          </a:prstGeom>
        </p:spPr>
        <p:txBody>
          <a:bodyPr vert="horz" lIns="94786" tIns="47392" rIns="94786" bIns="4739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5" y="0"/>
            <a:ext cx="3076363" cy="513508"/>
          </a:xfrm>
          <a:prstGeom prst="rect">
            <a:avLst/>
          </a:prstGeom>
        </p:spPr>
        <p:txBody>
          <a:bodyPr vert="horz" lIns="94786" tIns="47392" rIns="94786" bIns="47392" rtlCol="0"/>
          <a:lstStyle>
            <a:lvl1pPr algn="r">
              <a:defRPr sz="1300"/>
            </a:lvl1pPr>
          </a:lstStyle>
          <a:p>
            <a:fld id="{70F99883-74AE-4A2C-81B7-5B86A08198C0}" type="datetimeFigureOut">
              <a:rPr kumimoji="1" lang="ja-JP" altLang="en-US" smtClean="0"/>
              <a:pPr/>
              <a:t>2019/1/11</a:t>
            </a:fld>
            <a:endParaRPr kumimoji="1" lang="ja-JP" altLang="en-US"/>
          </a:p>
        </p:txBody>
      </p:sp>
      <p:sp>
        <p:nvSpPr>
          <p:cNvPr id="4" name="スライド イメージ プレースホルダー 3"/>
          <p:cNvSpPr>
            <a:spLocks noGrp="1" noRot="1" noChangeAspect="1"/>
          </p:cNvSpPr>
          <p:nvPr>
            <p:ph type="sldImg" idx="2"/>
          </p:nvPr>
        </p:nvSpPr>
        <p:spPr>
          <a:xfrm>
            <a:off x="2317750" y="1277938"/>
            <a:ext cx="2463800" cy="3455987"/>
          </a:xfrm>
          <a:prstGeom prst="rect">
            <a:avLst/>
          </a:prstGeom>
          <a:noFill/>
          <a:ln w="12700">
            <a:solidFill>
              <a:prstClr val="black"/>
            </a:solidFill>
          </a:ln>
        </p:spPr>
        <p:txBody>
          <a:bodyPr vert="horz" lIns="94786" tIns="47392" rIns="94786" bIns="47392" rtlCol="0" anchor="ctr"/>
          <a:lstStyle/>
          <a:p>
            <a:endParaRPr lang="ja-JP" altLang="en-US"/>
          </a:p>
        </p:txBody>
      </p:sp>
      <p:sp>
        <p:nvSpPr>
          <p:cNvPr id="5" name="ノート プレースホルダー 4"/>
          <p:cNvSpPr>
            <a:spLocks noGrp="1"/>
          </p:cNvSpPr>
          <p:nvPr>
            <p:ph type="body" sz="quarter" idx="3"/>
          </p:nvPr>
        </p:nvSpPr>
        <p:spPr>
          <a:xfrm>
            <a:off x="709931" y="4925408"/>
            <a:ext cx="5679440" cy="4029878"/>
          </a:xfrm>
          <a:prstGeom prst="rect">
            <a:avLst/>
          </a:prstGeom>
        </p:spPr>
        <p:txBody>
          <a:bodyPr vert="horz" lIns="94786" tIns="47392" rIns="94786" bIns="473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8"/>
            <a:ext cx="3076363" cy="513507"/>
          </a:xfrm>
          <a:prstGeom prst="rect">
            <a:avLst/>
          </a:prstGeom>
        </p:spPr>
        <p:txBody>
          <a:bodyPr vert="horz" lIns="94786" tIns="47392" rIns="94786" bIns="4739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5" y="9721108"/>
            <a:ext cx="3076363" cy="513507"/>
          </a:xfrm>
          <a:prstGeom prst="rect">
            <a:avLst/>
          </a:prstGeom>
        </p:spPr>
        <p:txBody>
          <a:bodyPr vert="horz" lIns="94786" tIns="47392" rIns="94786" bIns="47392" rtlCol="0" anchor="b"/>
          <a:lstStyle>
            <a:lvl1pPr algn="r">
              <a:defRPr sz="1300"/>
            </a:lvl1pPr>
          </a:lstStyle>
          <a:p>
            <a:fld id="{ACD93CC5-A9B8-46A1-B8C3-70AA73E05DA2}" type="slidenum">
              <a:rPr kumimoji="1" lang="ja-JP" altLang="en-US" smtClean="0"/>
              <a:pPr/>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15871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5517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482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048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pPr/>
              <a:t>1/11/2019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0144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pPr/>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7521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pPr/>
              <a:t>1/11/2019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0126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pPr/>
              <a:t>1/11/2019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25992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1/11/2019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13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pPr/>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6902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pPr/>
              <a:t>1/11/2019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4430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smtClean="0"/>
              <a:pPr/>
              <a:t>1/11/2019</a:t>
            </a:fld>
            <a:endParaRPr lang="en-US"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名称未設定-1-01.jpg"/>
          <p:cNvPicPr>
            <a:picLocks noChangeAspect="1"/>
          </p:cNvPicPr>
          <p:nvPr/>
        </p:nvPicPr>
        <p:blipFill>
          <a:blip r:embed="rId2" cstate="print"/>
          <a:stretch>
            <a:fillRect/>
          </a:stretch>
        </p:blipFill>
        <p:spPr>
          <a:xfrm>
            <a:off x="9668" y="0"/>
            <a:ext cx="7775289" cy="10907713"/>
          </a:xfrm>
          <a:prstGeom prst="rect">
            <a:avLst/>
          </a:prstGeom>
        </p:spPr>
      </p:pic>
      <p:sp>
        <p:nvSpPr>
          <p:cNvPr id="47" name="正方形/長方形 46"/>
          <p:cNvSpPr/>
          <p:nvPr/>
        </p:nvSpPr>
        <p:spPr>
          <a:xfrm>
            <a:off x="4265795" y="9897240"/>
            <a:ext cx="3280682" cy="400110"/>
          </a:xfrm>
          <a:prstGeom prst="rect">
            <a:avLst/>
          </a:prstGeom>
        </p:spPr>
        <p:txBody>
          <a:bodyPr wrap="square">
            <a:spAutoFit/>
          </a:bodyPr>
          <a:lstStyle/>
          <a:p>
            <a:endParaRPr lang="ja-JP" altLang="en-US" sz="2000" b="1" dirty="0">
              <a:solidFill>
                <a:schemeClr val="bg1"/>
              </a:solidFill>
              <a:latin typeface="小塚ゴシック Pro H" pitchFamily="34" charset="-128"/>
              <a:ea typeface="小塚ゴシック Pro H" pitchFamily="34" charset="-128"/>
            </a:endParaRPr>
          </a:p>
        </p:txBody>
      </p:sp>
      <p:pic>
        <p:nvPicPr>
          <p:cNvPr id="27" name="図 26" descr="名称未設定-1.png"/>
          <p:cNvPicPr>
            <a:picLocks noChangeAspect="1"/>
          </p:cNvPicPr>
          <p:nvPr/>
        </p:nvPicPr>
        <p:blipFill>
          <a:blip r:embed="rId3" cstate="print"/>
          <a:stretch>
            <a:fillRect/>
          </a:stretch>
        </p:blipFill>
        <p:spPr>
          <a:xfrm>
            <a:off x="352731" y="373980"/>
            <a:ext cx="7016183" cy="2597819"/>
          </a:xfrm>
          <a:prstGeom prst="rect">
            <a:avLst/>
          </a:prstGeom>
        </p:spPr>
      </p:pic>
      <p:sp>
        <p:nvSpPr>
          <p:cNvPr id="28" name="正方形/長方形 27"/>
          <p:cNvSpPr/>
          <p:nvPr/>
        </p:nvSpPr>
        <p:spPr>
          <a:xfrm>
            <a:off x="490400" y="2942224"/>
            <a:ext cx="6881950" cy="615553"/>
          </a:xfrm>
          <a:prstGeom prst="rect">
            <a:avLst/>
          </a:prstGeom>
        </p:spPr>
        <p:txBody>
          <a:bodyPr wrap="square">
            <a:spAutoFit/>
          </a:bodyPr>
          <a:lstStyle/>
          <a:p>
            <a:pPr algn="ctr"/>
            <a:r>
              <a:rPr lang="ja-JP" altLang="en-US" sz="1700" b="1" dirty="0" smtClean="0">
                <a:solidFill>
                  <a:schemeClr val="accent5">
                    <a:lumMod val="50000"/>
                  </a:schemeClr>
                </a:solidFill>
                <a:latin typeface="メイリオ" pitchFamily="50" charset="-128"/>
                <a:ea typeface="メイリオ" pitchFamily="50" charset="-128"/>
                <a:cs typeface="メイリオ" pitchFamily="50" charset="-128"/>
              </a:rPr>
              <a:t>～</a:t>
            </a:r>
            <a:r>
              <a:rPr lang="en-US" altLang="ja-JP" sz="1700" b="1" dirty="0" smtClean="0">
                <a:solidFill>
                  <a:schemeClr val="accent5">
                    <a:lumMod val="50000"/>
                  </a:schemeClr>
                </a:solidFill>
                <a:latin typeface="メイリオ" pitchFamily="50" charset="-128"/>
                <a:ea typeface="メイリオ" pitchFamily="50" charset="-128"/>
                <a:cs typeface="メイリオ" pitchFamily="50" charset="-128"/>
              </a:rPr>
              <a:t>2019</a:t>
            </a:r>
            <a:r>
              <a:rPr lang="ja-JP" altLang="en-US" sz="1700" b="1" dirty="0" smtClean="0">
                <a:solidFill>
                  <a:schemeClr val="accent5">
                    <a:lumMod val="50000"/>
                  </a:schemeClr>
                </a:solidFill>
                <a:latin typeface="メイリオ" pitchFamily="50" charset="-128"/>
                <a:ea typeface="メイリオ" pitchFamily="50" charset="-128"/>
                <a:cs typeface="メイリオ" pitchFamily="50" charset="-128"/>
              </a:rPr>
              <a:t>年問題とその対策を考える～　　           </a:t>
            </a:r>
            <a:endParaRPr lang="en-US" altLang="ja-JP" sz="1700" b="1" dirty="0" smtClean="0">
              <a:solidFill>
                <a:schemeClr val="accent5">
                  <a:lumMod val="50000"/>
                </a:schemeClr>
              </a:solidFill>
              <a:latin typeface="メイリオ" pitchFamily="50" charset="-128"/>
              <a:ea typeface="メイリオ" pitchFamily="50" charset="-128"/>
              <a:cs typeface="メイリオ" pitchFamily="50" charset="-128"/>
            </a:endParaRPr>
          </a:p>
          <a:p>
            <a:pPr algn="ctr"/>
            <a:endParaRPr lang="ja-JP" altLang="en-US" sz="1700" b="1" dirty="0">
              <a:solidFill>
                <a:schemeClr val="accent5">
                  <a:lumMod val="50000"/>
                </a:schemeClr>
              </a:solidFill>
              <a:latin typeface="メイリオ" pitchFamily="50" charset="-128"/>
              <a:ea typeface="メイリオ" pitchFamily="50" charset="-128"/>
              <a:cs typeface="メイリオ" pitchFamily="50" charset="-128"/>
            </a:endParaRPr>
          </a:p>
        </p:txBody>
      </p:sp>
      <p:sp>
        <p:nvSpPr>
          <p:cNvPr id="29" name="正方形/長方形 28"/>
          <p:cNvSpPr/>
          <p:nvPr/>
        </p:nvSpPr>
        <p:spPr>
          <a:xfrm>
            <a:off x="476250" y="3400425"/>
            <a:ext cx="6791325" cy="3000375"/>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57075" y="3494674"/>
            <a:ext cx="6643825" cy="523220"/>
          </a:xfrm>
          <a:prstGeom prst="rect">
            <a:avLst/>
          </a:prstGeom>
        </p:spPr>
        <p:txBody>
          <a:bodyPr wrap="square">
            <a:spAutoFit/>
          </a:bodyPr>
          <a:lstStyle/>
          <a:p>
            <a:pPr algn="ctr"/>
            <a:r>
              <a:rPr lang="ja-JP" altLang="en-US" sz="2800" b="1" dirty="0" smtClean="0">
                <a:solidFill>
                  <a:schemeClr val="accent5">
                    <a:lumMod val="50000"/>
                  </a:schemeClr>
                </a:solidFill>
                <a:latin typeface="小塚ゴシック Pro B" pitchFamily="34" charset="-128"/>
                <a:ea typeface="小塚ゴシック Pro B" pitchFamily="34" charset="-128"/>
              </a:rPr>
              <a:t>太陽光・蓄電池勉強会のご案内</a:t>
            </a:r>
            <a:endParaRPr lang="ja-JP" altLang="en-US" sz="2800" b="1" dirty="0">
              <a:solidFill>
                <a:schemeClr val="accent5">
                  <a:lumMod val="50000"/>
                </a:schemeClr>
              </a:solidFill>
              <a:latin typeface="小塚ゴシック Pro B" pitchFamily="34" charset="-128"/>
              <a:ea typeface="小塚ゴシック Pro B" pitchFamily="34" charset="-128"/>
            </a:endParaRPr>
          </a:p>
        </p:txBody>
      </p:sp>
      <p:pic>
        <p:nvPicPr>
          <p:cNvPr id="30" name="図 29" descr="名称未設定-2.png"/>
          <p:cNvPicPr>
            <a:picLocks noChangeAspect="1"/>
          </p:cNvPicPr>
          <p:nvPr/>
        </p:nvPicPr>
        <p:blipFill>
          <a:blip r:embed="rId4" cstate="print"/>
          <a:stretch>
            <a:fillRect/>
          </a:stretch>
        </p:blipFill>
        <p:spPr>
          <a:xfrm>
            <a:off x="4192274" y="4258276"/>
            <a:ext cx="3083367" cy="1971074"/>
          </a:xfrm>
          <a:prstGeom prst="rect">
            <a:avLst/>
          </a:prstGeom>
        </p:spPr>
      </p:pic>
      <p:pic>
        <p:nvPicPr>
          <p:cNvPr id="31" name="図 30" descr="名称未設定-3.png"/>
          <p:cNvPicPr>
            <a:picLocks noChangeAspect="1"/>
          </p:cNvPicPr>
          <p:nvPr/>
        </p:nvPicPr>
        <p:blipFill>
          <a:blip r:embed="rId5" cstate="print"/>
          <a:stretch>
            <a:fillRect/>
          </a:stretch>
        </p:blipFill>
        <p:spPr>
          <a:xfrm>
            <a:off x="678620" y="4019770"/>
            <a:ext cx="3621012" cy="1838105"/>
          </a:xfrm>
          <a:prstGeom prst="rect">
            <a:avLst/>
          </a:prstGeom>
        </p:spPr>
      </p:pic>
      <p:sp>
        <p:nvSpPr>
          <p:cNvPr id="32" name="正方形/長方形 31"/>
          <p:cNvSpPr/>
          <p:nvPr/>
        </p:nvSpPr>
        <p:spPr>
          <a:xfrm>
            <a:off x="1280975" y="4551949"/>
            <a:ext cx="3262450" cy="707886"/>
          </a:xfrm>
          <a:prstGeom prst="rect">
            <a:avLst/>
          </a:prstGeom>
        </p:spPr>
        <p:txBody>
          <a:bodyPr wrap="square">
            <a:spAutoFit/>
          </a:bodyPr>
          <a:lstStyle/>
          <a:p>
            <a:r>
              <a:rPr lang="ja-JP" altLang="en-US" sz="2000" b="1" dirty="0" smtClean="0">
                <a:solidFill>
                  <a:schemeClr val="accent5">
                    <a:lumMod val="50000"/>
                  </a:schemeClr>
                </a:solidFill>
                <a:latin typeface="メイリオ" pitchFamily="50" charset="-128"/>
                <a:ea typeface="メイリオ" pitchFamily="50" charset="-128"/>
                <a:cs typeface="メイリオ" pitchFamily="50" charset="-128"/>
              </a:rPr>
              <a:t>平成</a:t>
            </a:r>
            <a:r>
              <a:rPr lang="en-US" altLang="ja-JP" sz="2000" b="1" dirty="0" smtClean="0">
                <a:solidFill>
                  <a:schemeClr val="accent5">
                    <a:lumMod val="50000"/>
                  </a:schemeClr>
                </a:solidFill>
                <a:latin typeface="メイリオ" pitchFamily="50" charset="-128"/>
                <a:ea typeface="メイリオ" pitchFamily="50" charset="-128"/>
                <a:cs typeface="メイリオ" pitchFamily="50" charset="-128"/>
              </a:rPr>
              <a:t>31</a:t>
            </a:r>
            <a:r>
              <a:rPr lang="ja-JP" altLang="en-US" sz="2000" b="1" dirty="0" smtClean="0">
                <a:solidFill>
                  <a:schemeClr val="accent5">
                    <a:lumMod val="50000"/>
                  </a:schemeClr>
                </a:solidFill>
                <a:latin typeface="メイリオ" pitchFamily="50" charset="-128"/>
                <a:ea typeface="メイリオ" pitchFamily="50" charset="-128"/>
                <a:cs typeface="メイリオ" pitchFamily="50" charset="-128"/>
              </a:rPr>
              <a:t>年</a:t>
            </a:r>
            <a:r>
              <a:rPr lang="en-US" altLang="ja-JP" sz="2000" b="1" dirty="0" smtClean="0">
                <a:solidFill>
                  <a:schemeClr val="accent5">
                    <a:lumMod val="50000"/>
                  </a:schemeClr>
                </a:solidFill>
                <a:latin typeface="メイリオ" pitchFamily="50" charset="-128"/>
                <a:ea typeface="メイリオ" pitchFamily="50" charset="-128"/>
                <a:cs typeface="メイリオ" pitchFamily="50" charset="-128"/>
              </a:rPr>
              <a:t>2</a:t>
            </a:r>
            <a:r>
              <a:rPr lang="ja-JP" altLang="en-US" sz="2000" b="1" dirty="0" smtClean="0">
                <a:solidFill>
                  <a:schemeClr val="accent5">
                    <a:lumMod val="50000"/>
                  </a:schemeClr>
                </a:solidFill>
                <a:latin typeface="メイリオ" pitchFamily="50" charset="-128"/>
                <a:ea typeface="メイリオ" pitchFamily="50" charset="-128"/>
                <a:cs typeface="メイリオ" pitchFamily="50" charset="-128"/>
              </a:rPr>
              <a:t>月</a:t>
            </a:r>
            <a:r>
              <a:rPr lang="en-US" altLang="ja-JP" sz="2000" b="1" dirty="0" smtClean="0">
                <a:solidFill>
                  <a:schemeClr val="accent5">
                    <a:lumMod val="50000"/>
                  </a:schemeClr>
                </a:solidFill>
                <a:latin typeface="メイリオ" pitchFamily="50" charset="-128"/>
                <a:ea typeface="メイリオ" pitchFamily="50" charset="-128"/>
                <a:cs typeface="メイリオ" pitchFamily="50" charset="-128"/>
              </a:rPr>
              <a:t>12</a:t>
            </a:r>
            <a:r>
              <a:rPr lang="ja-JP" altLang="en-US" sz="2000" b="1" dirty="0" smtClean="0">
                <a:solidFill>
                  <a:schemeClr val="accent5">
                    <a:lumMod val="50000"/>
                  </a:schemeClr>
                </a:solidFill>
                <a:latin typeface="メイリオ" pitchFamily="50" charset="-128"/>
                <a:ea typeface="メイリオ" pitchFamily="50" charset="-128"/>
                <a:cs typeface="メイリオ" pitchFamily="50" charset="-128"/>
              </a:rPr>
              <a:t>日（火）</a:t>
            </a:r>
            <a:endParaRPr lang="en-US" altLang="ja-JP" sz="2000" b="1" dirty="0" smtClean="0">
              <a:solidFill>
                <a:schemeClr val="accent5">
                  <a:lumMod val="50000"/>
                </a:schemeClr>
              </a:solidFill>
              <a:latin typeface="メイリオ" pitchFamily="50" charset="-128"/>
              <a:ea typeface="メイリオ" pitchFamily="50" charset="-128"/>
              <a:cs typeface="メイリオ" pitchFamily="50" charset="-128"/>
            </a:endParaRPr>
          </a:p>
          <a:p>
            <a:r>
              <a:rPr lang="en-US" altLang="ja-JP" sz="2000" b="1" dirty="0" smtClean="0">
                <a:solidFill>
                  <a:schemeClr val="accent5">
                    <a:lumMod val="50000"/>
                  </a:schemeClr>
                </a:solidFill>
                <a:latin typeface="メイリオ" pitchFamily="50" charset="-128"/>
                <a:ea typeface="メイリオ" pitchFamily="50" charset="-128"/>
                <a:cs typeface="メイリオ" pitchFamily="50" charset="-128"/>
              </a:rPr>
              <a:t>19</a:t>
            </a:r>
            <a:r>
              <a:rPr lang="ja-JP" altLang="en-US" sz="2000" b="1" dirty="0" smtClean="0">
                <a:solidFill>
                  <a:schemeClr val="accent5">
                    <a:lumMod val="50000"/>
                  </a:schemeClr>
                </a:solidFill>
                <a:latin typeface="メイリオ" pitchFamily="50" charset="-128"/>
                <a:ea typeface="メイリオ" pitchFamily="50" charset="-128"/>
                <a:cs typeface="メイリオ" pitchFamily="50" charset="-128"/>
              </a:rPr>
              <a:t>：</a:t>
            </a:r>
            <a:r>
              <a:rPr lang="en-US" altLang="ja-JP" sz="2000" b="1" dirty="0" smtClean="0">
                <a:solidFill>
                  <a:schemeClr val="accent5">
                    <a:lumMod val="50000"/>
                  </a:schemeClr>
                </a:solidFill>
                <a:latin typeface="メイリオ" pitchFamily="50" charset="-128"/>
                <a:ea typeface="メイリオ" pitchFamily="50" charset="-128"/>
                <a:cs typeface="メイリオ" pitchFamily="50" charset="-128"/>
              </a:rPr>
              <a:t>00</a:t>
            </a:r>
            <a:r>
              <a:rPr lang="ja-JP" altLang="en-US" sz="2000" b="1" dirty="0" smtClean="0">
                <a:solidFill>
                  <a:schemeClr val="accent5">
                    <a:lumMod val="50000"/>
                  </a:schemeClr>
                </a:solidFill>
                <a:latin typeface="メイリオ" pitchFamily="50" charset="-128"/>
                <a:ea typeface="メイリオ" pitchFamily="50" charset="-128"/>
                <a:cs typeface="メイリオ" pitchFamily="50" charset="-128"/>
              </a:rPr>
              <a:t>～</a:t>
            </a:r>
            <a:r>
              <a:rPr lang="en-US" altLang="ja-JP" sz="2000" b="1" dirty="0" smtClean="0">
                <a:solidFill>
                  <a:schemeClr val="accent5">
                    <a:lumMod val="50000"/>
                  </a:schemeClr>
                </a:solidFill>
                <a:latin typeface="メイリオ" pitchFamily="50" charset="-128"/>
                <a:ea typeface="メイリオ" pitchFamily="50" charset="-128"/>
                <a:cs typeface="メイリオ" pitchFamily="50" charset="-128"/>
              </a:rPr>
              <a:t>20</a:t>
            </a:r>
            <a:r>
              <a:rPr lang="ja-JP" altLang="en-US" sz="2000" b="1" dirty="0" smtClean="0">
                <a:solidFill>
                  <a:schemeClr val="accent5">
                    <a:lumMod val="50000"/>
                  </a:schemeClr>
                </a:solidFill>
                <a:latin typeface="メイリオ" pitchFamily="50" charset="-128"/>
                <a:ea typeface="メイリオ" pitchFamily="50" charset="-128"/>
                <a:cs typeface="メイリオ" pitchFamily="50" charset="-128"/>
              </a:rPr>
              <a:t>：</a:t>
            </a:r>
            <a:r>
              <a:rPr lang="en-US" altLang="ja-JP" sz="2000" b="1" dirty="0" smtClean="0">
                <a:solidFill>
                  <a:schemeClr val="accent5">
                    <a:lumMod val="50000"/>
                  </a:schemeClr>
                </a:solidFill>
                <a:latin typeface="メイリオ" pitchFamily="50" charset="-128"/>
                <a:ea typeface="メイリオ" pitchFamily="50" charset="-128"/>
                <a:cs typeface="メイリオ" pitchFamily="50" charset="-128"/>
              </a:rPr>
              <a:t>00</a:t>
            </a:r>
            <a:endParaRPr lang="ja-JP" altLang="en-US" sz="2000" b="1" dirty="0">
              <a:solidFill>
                <a:schemeClr val="accent5">
                  <a:lumMod val="50000"/>
                </a:schemeClr>
              </a:solidFill>
              <a:latin typeface="メイリオ" pitchFamily="50" charset="-128"/>
              <a:ea typeface="メイリオ" pitchFamily="50" charset="-128"/>
              <a:cs typeface="メイリオ" pitchFamily="50" charset="-128"/>
            </a:endParaRPr>
          </a:p>
        </p:txBody>
      </p:sp>
      <p:sp>
        <p:nvSpPr>
          <p:cNvPr id="33" name="正方形/長方形 32"/>
          <p:cNvSpPr/>
          <p:nvPr/>
        </p:nvSpPr>
        <p:spPr>
          <a:xfrm>
            <a:off x="1280975" y="5218699"/>
            <a:ext cx="3262450" cy="400110"/>
          </a:xfrm>
          <a:prstGeom prst="rect">
            <a:avLst/>
          </a:prstGeom>
        </p:spPr>
        <p:txBody>
          <a:bodyPr wrap="square">
            <a:spAutoFit/>
          </a:bodyPr>
          <a:lstStyle/>
          <a:p>
            <a:r>
              <a:rPr lang="zh-CN" altLang="en-US" sz="2000" b="1" dirty="0" smtClean="0">
                <a:solidFill>
                  <a:schemeClr val="accent5">
                    <a:lumMod val="50000"/>
                  </a:schemeClr>
                </a:solidFill>
                <a:latin typeface="メイリオ" pitchFamily="50" charset="-128"/>
                <a:ea typeface="メイリオ" pitchFamily="50" charset="-128"/>
                <a:cs typeface="メイリオ" pitchFamily="50" charset="-128"/>
              </a:rPr>
              <a:t>新居町商工会</a:t>
            </a:r>
            <a:endParaRPr lang="ja-JP" altLang="en-US" sz="2000" b="1" dirty="0">
              <a:solidFill>
                <a:schemeClr val="accent5">
                  <a:lumMod val="50000"/>
                </a:schemeClr>
              </a:solidFill>
              <a:latin typeface="メイリオ" pitchFamily="50" charset="-128"/>
              <a:ea typeface="メイリオ" pitchFamily="50" charset="-128"/>
              <a:cs typeface="メイリオ" pitchFamily="50" charset="-128"/>
            </a:endParaRPr>
          </a:p>
        </p:txBody>
      </p:sp>
      <p:sp>
        <p:nvSpPr>
          <p:cNvPr id="35" name="正方形/長方形 34"/>
          <p:cNvSpPr/>
          <p:nvPr/>
        </p:nvSpPr>
        <p:spPr>
          <a:xfrm>
            <a:off x="2824025" y="5342524"/>
            <a:ext cx="3262450" cy="215444"/>
          </a:xfrm>
          <a:prstGeom prst="rect">
            <a:avLst/>
          </a:prstGeom>
        </p:spPr>
        <p:txBody>
          <a:bodyPr wrap="square">
            <a:spAutoFit/>
          </a:bodyPr>
          <a:lstStyle/>
          <a:p>
            <a:r>
              <a:rPr lang="zh-CN" altLang="en-US" sz="800" dirty="0" smtClean="0">
                <a:solidFill>
                  <a:schemeClr val="accent5">
                    <a:lumMod val="50000"/>
                  </a:schemeClr>
                </a:solidFill>
                <a:latin typeface="メイリオ" pitchFamily="50" charset="-128"/>
                <a:ea typeface="メイリオ" pitchFamily="50" charset="-128"/>
                <a:cs typeface="メイリオ" pitchFamily="50" charset="-128"/>
              </a:rPr>
              <a:t>（湖西市新居町新居</a:t>
            </a:r>
            <a:r>
              <a:rPr lang="en-US" altLang="zh-CN" sz="800" dirty="0" smtClean="0">
                <a:solidFill>
                  <a:schemeClr val="accent5">
                    <a:lumMod val="50000"/>
                  </a:schemeClr>
                </a:solidFill>
                <a:latin typeface="メイリオ" pitchFamily="50" charset="-128"/>
                <a:ea typeface="メイリオ" pitchFamily="50" charset="-128"/>
                <a:cs typeface="メイリオ" pitchFamily="50" charset="-128"/>
              </a:rPr>
              <a:t>3380-8</a:t>
            </a:r>
            <a:r>
              <a:rPr lang="zh-CN" altLang="en-US" sz="800" dirty="0" smtClean="0">
                <a:solidFill>
                  <a:schemeClr val="accent5">
                    <a:lumMod val="50000"/>
                  </a:schemeClr>
                </a:solidFill>
                <a:latin typeface="メイリオ" pitchFamily="50" charset="-128"/>
                <a:ea typeface="メイリオ" pitchFamily="50" charset="-128"/>
                <a:cs typeface="メイリオ" pitchFamily="50" charset="-128"/>
              </a:rPr>
              <a:t>）</a:t>
            </a:r>
            <a:endParaRPr lang="ja-JP" altLang="en-US" sz="800" dirty="0">
              <a:solidFill>
                <a:schemeClr val="accent5">
                  <a:lumMod val="50000"/>
                </a:schemeClr>
              </a:solidFill>
              <a:latin typeface="メイリオ" pitchFamily="50" charset="-128"/>
              <a:ea typeface="メイリオ" pitchFamily="50" charset="-128"/>
              <a:cs typeface="メイリオ" pitchFamily="50" charset="-128"/>
            </a:endParaRPr>
          </a:p>
        </p:txBody>
      </p:sp>
      <p:sp>
        <p:nvSpPr>
          <p:cNvPr id="37" name="正方形/長方形 36"/>
          <p:cNvSpPr/>
          <p:nvPr/>
        </p:nvSpPr>
        <p:spPr>
          <a:xfrm>
            <a:off x="1280975" y="5561599"/>
            <a:ext cx="3262450" cy="707886"/>
          </a:xfrm>
          <a:prstGeom prst="rect">
            <a:avLst/>
          </a:prstGeom>
        </p:spPr>
        <p:txBody>
          <a:bodyPr wrap="square">
            <a:spAutoFit/>
          </a:bodyPr>
          <a:lstStyle/>
          <a:p>
            <a:r>
              <a:rPr lang="ja-JP" altLang="en-US" sz="2000" b="1" dirty="0" smtClean="0">
                <a:solidFill>
                  <a:schemeClr val="accent5">
                    <a:lumMod val="50000"/>
                  </a:schemeClr>
                </a:solidFill>
                <a:latin typeface="メイリオ" pitchFamily="50" charset="-128"/>
                <a:ea typeface="メイリオ" pitchFamily="50" charset="-128"/>
                <a:cs typeface="メイリオ" pitchFamily="50" charset="-128"/>
              </a:rPr>
              <a:t>エネジン株式会社</a:t>
            </a:r>
            <a:endParaRPr lang="en-US" altLang="ja-JP" sz="2000" b="1" dirty="0" smtClean="0">
              <a:solidFill>
                <a:schemeClr val="accent5">
                  <a:lumMod val="50000"/>
                </a:schemeClr>
              </a:solidFill>
              <a:latin typeface="メイリオ" pitchFamily="50" charset="-128"/>
              <a:ea typeface="メイリオ" pitchFamily="50" charset="-128"/>
              <a:cs typeface="メイリオ" pitchFamily="50" charset="-128"/>
            </a:endParaRPr>
          </a:p>
          <a:p>
            <a:r>
              <a:rPr lang="ja-JP" altLang="en-US" sz="2000" b="1" dirty="0" smtClean="0">
                <a:solidFill>
                  <a:schemeClr val="accent5">
                    <a:lumMod val="50000"/>
                  </a:schemeClr>
                </a:solidFill>
                <a:latin typeface="メイリオ" pitchFamily="50" charset="-128"/>
                <a:ea typeface="メイリオ" pitchFamily="50" charset="-128"/>
                <a:cs typeface="メイリオ" pitchFamily="50" charset="-128"/>
              </a:rPr>
              <a:t>環境エネルギー事業部</a:t>
            </a:r>
            <a:endParaRPr lang="ja-JP" altLang="en-US" sz="2000" b="1" dirty="0">
              <a:solidFill>
                <a:schemeClr val="accent5">
                  <a:lumMod val="50000"/>
                </a:schemeClr>
              </a:solidFill>
              <a:latin typeface="メイリオ" pitchFamily="50" charset="-128"/>
              <a:ea typeface="メイリオ" pitchFamily="50" charset="-128"/>
              <a:cs typeface="メイリオ" pitchFamily="50" charset="-128"/>
            </a:endParaRPr>
          </a:p>
        </p:txBody>
      </p:sp>
      <p:pic>
        <p:nvPicPr>
          <p:cNvPr id="38" name="図 37" descr="名称未設定-4.png"/>
          <p:cNvPicPr>
            <a:picLocks noChangeAspect="1"/>
          </p:cNvPicPr>
          <p:nvPr/>
        </p:nvPicPr>
        <p:blipFill>
          <a:blip r:embed="rId6" cstate="print"/>
          <a:srcRect t="31538" b="34257"/>
          <a:stretch>
            <a:fillRect/>
          </a:stretch>
        </p:blipFill>
        <p:spPr>
          <a:xfrm>
            <a:off x="466402" y="8915400"/>
            <a:ext cx="3457898" cy="1400175"/>
          </a:xfrm>
          <a:prstGeom prst="rect">
            <a:avLst/>
          </a:prstGeom>
        </p:spPr>
      </p:pic>
      <p:pic>
        <p:nvPicPr>
          <p:cNvPr id="40" name="図 39" descr="名称未設定-4.png"/>
          <p:cNvPicPr>
            <a:picLocks noChangeAspect="1"/>
          </p:cNvPicPr>
          <p:nvPr/>
        </p:nvPicPr>
        <p:blipFill>
          <a:blip r:embed="rId6" cstate="print"/>
          <a:srcRect t="66209"/>
          <a:stretch>
            <a:fillRect/>
          </a:stretch>
        </p:blipFill>
        <p:spPr>
          <a:xfrm>
            <a:off x="3984302" y="8905875"/>
            <a:ext cx="3457898" cy="1383258"/>
          </a:xfrm>
          <a:prstGeom prst="rect">
            <a:avLst/>
          </a:prstGeom>
        </p:spPr>
      </p:pic>
      <p:pic>
        <p:nvPicPr>
          <p:cNvPr id="42" name="図 41" descr="名称未設定-4.png"/>
          <p:cNvPicPr>
            <a:picLocks noChangeAspect="1"/>
          </p:cNvPicPr>
          <p:nvPr/>
        </p:nvPicPr>
        <p:blipFill>
          <a:blip r:embed="rId7" cstate="print"/>
          <a:srcRect b="68461"/>
          <a:stretch>
            <a:fillRect/>
          </a:stretch>
        </p:blipFill>
        <p:spPr>
          <a:xfrm>
            <a:off x="1004164" y="6595659"/>
            <a:ext cx="5701436" cy="2128688"/>
          </a:xfrm>
          <a:prstGeom prst="rect">
            <a:avLst/>
          </a:prstGeom>
        </p:spPr>
      </p:pic>
    </p:spTree>
    <p:extLst>
      <p:ext uri="{BB962C8B-B14F-4D97-AF65-F5344CB8AC3E}">
        <p14:creationId xmlns:p14="http://schemas.microsoft.com/office/powerpoint/2010/main" val="4082174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298" y="260690"/>
            <a:ext cx="6931025" cy="595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テキスト ボックス 38"/>
          <p:cNvSpPr txBox="1"/>
          <p:nvPr/>
        </p:nvSpPr>
        <p:spPr>
          <a:xfrm>
            <a:off x="1529885" y="372221"/>
            <a:ext cx="4493539" cy="461665"/>
          </a:xfrm>
          <a:prstGeom prst="rect">
            <a:avLst/>
          </a:prstGeom>
          <a:noFill/>
        </p:spPr>
        <p:txBody>
          <a:bodyPr wrap="none" rtlCol="0">
            <a:spAutoFit/>
          </a:bodyPr>
          <a:lstStyle/>
          <a:p>
            <a:pPr algn="ctr"/>
            <a:r>
              <a:rPr lang="ja-JP" altLang="en-US" sz="2400" b="1" dirty="0">
                <a:solidFill>
                  <a:schemeClr val="bg1"/>
                </a:solidFill>
                <a:latin typeface="メイリオ" panose="020B0604030504040204" pitchFamily="50" charset="-128"/>
                <a:ea typeface="メイリオ" panose="020B0604030504040204" pitchFamily="50" charset="-128"/>
              </a:rPr>
              <a:t>こんなお悩みにお答えします！</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429" y="1757752"/>
            <a:ext cx="4702474" cy="70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1161" y="1308822"/>
            <a:ext cx="4856314" cy="477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5595" y="3653648"/>
            <a:ext cx="5413375" cy="54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2975" y="4310806"/>
            <a:ext cx="4657725" cy="36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角丸四角形 44"/>
          <p:cNvSpPr/>
          <p:nvPr/>
        </p:nvSpPr>
        <p:spPr>
          <a:xfrm>
            <a:off x="722769" y="4764387"/>
            <a:ext cx="6432082" cy="1218293"/>
          </a:xfrm>
          <a:prstGeom prst="roundRect">
            <a:avLst>
              <a:gd name="adj" fmla="val 60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996691" y="4788842"/>
            <a:ext cx="5979299" cy="1185581"/>
          </a:xfrm>
          <a:prstGeom prst="rect">
            <a:avLst/>
          </a:prstGeom>
          <a:noFill/>
          <a:ln>
            <a:solidFill>
              <a:schemeClr val="accent1"/>
            </a:solidFill>
          </a:ln>
        </p:spPr>
        <p:txBody>
          <a:bodyPr wrap="square" rtlCol="0">
            <a:spAutoFit/>
          </a:bodyPr>
          <a:lstStyle/>
          <a:p>
            <a:pPr>
              <a:lnSpc>
                <a:spcPts val="1700"/>
              </a:lnSpc>
              <a:spcAft>
                <a:spcPts val="400"/>
              </a:spcAft>
            </a:pPr>
            <a:r>
              <a:rPr lang="ja-JP" altLang="en-US" sz="1500" b="1" dirty="0" smtClean="0">
                <a:solidFill>
                  <a:srgbClr val="0070C0"/>
                </a:solidFill>
                <a:latin typeface="メイリオ" panose="020B0604030504040204" pitchFamily="50" charset="-128"/>
                <a:ea typeface="メイリオ" panose="020B0604030504040204" pitchFamily="50" charset="-128"/>
              </a:rPr>
              <a:t>固定価格の終了に伴い、住宅や太陽光を設置していただいたお客様への他社販売店様からのアプローチも盛んに行われております。　</a:t>
            </a:r>
            <a:r>
              <a:rPr lang="ja-JP" altLang="en-US" sz="15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他社</a:t>
            </a:r>
            <a:r>
              <a:rPr lang="ja-JP" altLang="en-US" sz="15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で購入される前</a:t>
            </a:r>
            <a:r>
              <a:rPr lang="ja-JP" altLang="en-US" sz="15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に、設置業者の皆様</a:t>
            </a:r>
            <a:r>
              <a:rPr lang="ja-JP" altLang="en-US" sz="15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5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は、既存のお客様</a:t>
            </a:r>
            <a:r>
              <a:rPr lang="ja-JP" altLang="en-US" sz="15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への情報発信のため「勉強会</a:t>
            </a:r>
            <a:r>
              <a:rPr lang="ja-JP" altLang="en-US" sz="15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」という形でお役立ちさせて頂ければと思い、ご案内させて頂きます。是非ご参加下さい。</a:t>
            </a:r>
            <a:endParaRPr lang="en-US" altLang="ja-JP" sz="1500" b="1"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2587" y="3121383"/>
            <a:ext cx="4170513" cy="44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1710551" y="2426642"/>
            <a:ext cx="5147449" cy="528350"/>
          </a:xfrm>
          <a:prstGeom prst="rect">
            <a:avLst/>
          </a:prstGeom>
          <a:noFill/>
          <a:ln>
            <a:noFill/>
          </a:ln>
        </p:spPr>
        <p:txBody>
          <a:bodyPr wrap="square" rtlCol="0">
            <a:spAutoFit/>
          </a:bodyPr>
          <a:lstStyle/>
          <a:p>
            <a:pPr>
              <a:lnSpc>
                <a:spcPts val="1700"/>
              </a:lnSpc>
              <a:spcAft>
                <a:spcPts val="400"/>
              </a:spcAft>
            </a:pP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住宅・太陽光を設置していただいたお客様へのアプローチはどうしたら良いか。</a:t>
            </a:r>
            <a:endPar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 name="図 20" descr="名称未設定-2.jpg"/>
          <p:cNvPicPr>
            <a:picLocks noChangeAspect="1"/>
          </p:cNvPicPr>
          <p:nvPr/>
        </p:nvPicPr>
        <p:blipFill>
          <a:blip r:embed="rId8" cstate="print"/>
          <a:stretch>
            <a:fillRect/>
          </a:stretch>
        </p:blipFill>
        <p:spPr>
          <a:xfrm>
            <a:off x="512203" y="6648450"/>
            <a:ext cx="6869672" cy="3913548"/>
          </a:xfrm>
          <a:prstGeom prst="rect">
            <a:avLst/>
          </a:prstGeom>
        </p:spPr>
      </p:pic>
      <p:sp>
        <p:nvSpPr>
          <p:cNvPr id="22" name="正方形/長方形 21"/>
          <p:cNvSpPr/>
          <p:nvPr/>
        </p:nvSpPr>
        <p:spPr>
          <a:xfrm>
            <a:off x="616897" y="7228354"/>
            <a:ext cx="6643825" cy="400110"/>
          </a:xfrm>
          <a:prstGeom prst="rect">
            <a:avLst/>
          </a:prstGeom>
        </p:spPr>
        <p:txBody>
          <a:bodyPr wrap="square">
            <a:spAutoFit/>
          </a:bodyPr>
          <a:lstStyle/>
          <a:p>
            <a:pPr algn="ctr"/>
            <a:r>
              <a:rPr lang="en-US" altLang="ja-JP" sz="2000" dirty="0" smtClean="0">
                <a:solidFill>
                  <a:schemeClr val="bg1"/>
                </a:solidFill>
                <a:latin typeface="小塚ゴシック Pro B" pitchFamily="34" charset="-128"/>
                <a:ea typeface="小塚ゴシック Pro B" pitchFamily="34" charset="-128"/>
              </a:rPr>
              <a:t>『</a:t>
            </a:r>
            <a:r>
              <a:rPr lang="ja-JP" altLang="en-US" sz="2000" dirty="0" smtClean="0">
                <a:solidFill>
                  <a:schemeClr val="bg1"/>
                </a:solidFill>
                <a:latin typeface="小塚ゴシック Pro B" pitchFamily="34" charset="-128"/>
                <a:ea typeface="小塚ゴシック Pro B" pitchFamily="34" charset="-128"/>
              </a:rPr>
              <a:t>勉強会</a:t>
            </a:r>
            <a:r>
              <a:rPr lang="en-US" altLang="ja-JP" sz="2000" dirty="0" smtClean="0">
                <a:solidFill>
                  <a:schemeClr val="bg1"/>
                </a:solidFill>
                <a:latin typeface="小塚ゴシック Pro B" pitchFamily="34" charset="-128"/>
                <a:ea typeface="小塚ゴシック Pro B" pitchFamily="34" charset="-128"/>
              </a:rPr>
              <a:t>』</a:t>
            </a:r>
            <a:r>
              <a:rPr lang="ja-JP" altLang="en-US" sz="2000" dirty="0" smtClean="0">
                <a:solidFill>
                  <a:schemeClr val="bg1"/>
                </a:solidFill>
                <a:latin typeface="小塚ゴシック Pro B" pitchFamily="34" charset="-128"/>
                <a:ea typeface="小塚ゴシック Pro B" pitchFamily="34" charset="-128"/>
              </a:rPr>
              <a:t>　</a:t>
            </a:r>
            <a:r>
              <a:rPr lang="en-US" altLang="ja-JP" sz="2000" dirty="0" smtClean="0">
                <a:solidFill>
                  <a:schemeClr val="bg1"/>
                </a:solidFill>
                <a:latin typeface="小塚ゴシック Pro B" pitchFamily="34" charset="-128"/>
                <a:ea typeface="小塚ゴシック Pro B" pitchFamily="34" charset="-128"/>
              </a:rPr>
              <a:t>2019</a:t>
            </a:r>
            <a:r>
              <a:rPr lang="ja-JP" altLang="en-US" sz="2000" dirty="0" smtClean="0">
                <a:solidFill>
                  <a:schemeClr val="bg1"/>
                </a:solidFill>
                <a:latin typeface="小塚ゴシック Pro B" pitchFamily="34" charset="-128"/>
                <a:ea typeface="小塚ゴシック Pro B" pitchFamily="34" charset="-128"/>
              </a:rPr>
              <a:t>年</a:t>
            </a:r>
            <a:r>
              <a:rPr lang="en-US" altLang="ja-JP" sz="2000" dirty="0" smtClean="0">
                <a:solidFill>
                  <a:schemeClr val="bg1"/>
                </a:solidFill>
                <a:latin typeface="小塚ゴシック Pro B" pitchFamily="34" charset="-128"/>
                <a:ea typeface="小塚ゴシック Pro B" pitchFamily="34" charset="-128"/>
              </a:rPr>
              <a:t>2</a:t>
            </a:r>
            <a:r>
              <a:rPr lang="ja-JP" altLang="en-US" sz="2000" dirty="0" smtClean="0">
                <a:solidFill>
                  <a:schemeClr val="bg1"/>
                </a:solidFill>
                <a:latin typeface="小塚ゴシック Pro B" pitchFamily="34" charset="-128"/>
                <a:ea typeface="小塚ゴシック Pro B" pitchFamily="34" charset="-128"/>
              </a:rPr>
              <a:t>月</a:t>
            </a:r>
            <a:r>
              <a:rPr lang="en-US" altLang="ja-JP" sz="2000" dirty="0" smtClean="0">
                <a:solidFill>
                  <a:schemeClr val="bg1"/>
                </a:solidFill>
                <a:latin typeface="小塚ゴシック Pro B" pitchFamily="34" charset="-128"/>
                <a:ea typeface="小塚ゴシック Pro B" pitchFamily="34" charset="-128"/>
              </a:rPr>
              <a:t>12</a:t>
            </a:r>
            <a:r>
              <a:rPr lang="ja-JP" altLang="en-US" sz="2000" dirty="0" smtClean="0">
                <a:solidFill>
                  <a:schemeClr val="bg1"/>
                </a:solidFill>
                <a:latin typeface="小塚ゴシック Pro B" pitchFamily="34" charset="-128"/>
                <a:ea typeface="小塚ゴシック Pro B" pitchFamily="34" charset="-128"/>
              </a:rPr>
              <a:t>日　</a:t>
            </a:r>
            <a:r>
              <a:rPr lang="en-US" altLang="ja-JP" sz="2000" dirty="0" smtClean="0">
                <a:solidFill>
                  <a:schemeClr val="bg1"/>
                </a:solidFill>
                <a:latin typeface="小塚ゴシック Pro B" pitchFamily="34" charset="-128"/>
                <a:ea typeface="小塚ゴシック Pro B" pitchFamily="34" charset="-128"/>
              </a:rPr>
              <a:t>19</a:t>
            </a:r>
            <a:r>
              <a:rPr lang="ja-JP" altLang="en-US" sz="2000" dirty="0" smtClean="0">
                <a:solidFill>
                  <a:schemeClr val="bg1"/>
                </a:solidFill>
                <a:latin typeface="小塚ゴシック Pro B" pitchFamily="34" charset="-128"/>
                <a:ea typeface="小塚ゴシック Pro B" pitchFamily="34" charset="-128"/>
              </a:rPr>
              <a:t>：</a:t>
            </a:r>
            <a:r>
              <a:rPr lang="en-US" altLang="ja-JP" sz="2000" dirty="0" smtClean="0">
                <a:solidFill>
                  <a:schemeClr val="bg1"/>
                </a:solidFill>
                <a:latin typeface="小塚ゴシック Pro B" pitchFamily="34" charset="-128"/>
                <a:ea typeface="小塚ゴシック Pro B" pitchFamily="34" charset="-128"/>
              </a:rPr>
              <a:t>00</a:t>
            </a:r>
            <a:r>
              <a:rPr lang="ja-JP" altLang="en-US" sz="2000" dirty="0" smtClean="0">
                <a:solidFill>
                  <a:schemeClr val="bg1"/>
                </a:solidFill>
                <a:latin typeface="小塚ゴシック Pro B" pitchFamily="34" charset="-128"/>
                <a:ea typeface="小塚ゴシック Pro B" pitchFamily="34" charset="-128"/>
              </a:rPr>
              <a:t>～</a:t>
            </a:r>
            <a:r>
              <a:rPr lang="en-US" altLang="ja-JP" sz="2000" dirty="0" smtClean="0">
                <a:solidFill>
                  <a:schemeClr val="bg1"/>
                </a:solidFill>
                <a:latin typeface="小塚ゴシック Pro B" pitchFamily="34" charset="-128"/>
                <a:ea typeface="小塚ゴシック Pro B" pitchFamily="34" charset="-128"/>
              </a:rPr>
              <a:t>20</a:t>
            </a:r>
            <a:r>
              <a:rPr lang="ja-JP" altLang="en-US" sz="2000" dirty="0" smtClean="0">
                <a:solidFill>
                  <a:schemeClr val="bg1"/>
                </a:solidFill>
                <a:latin typeface="小塚ゴシック Pro B" pitchFamily="34" charset="-128"/>
                <a:ea typeface="小塚ゴシック Pro B" pitchFamily="34" charset="-128"/>
              </a:rPr>
              <a:t>：</a:t>
            </a:r>
            <a:r>
              <a:rPr lang="en-US" altLang="ja-JP" sz="2000" dirty="0" smtClean="0">
                <a:solidFill>
                  <a:schemeClr val="bg1"/>
                </a:solidFill>
                <a:latin typeface="小塚ゴシック Pro B" pitchFamily="34" charset="-128"/>
                <a:ea typeface="小塚ゴシック Pro B" pitchFamily="34" charset="-128"/>
              </a:rPr>
              <a:t>00</a:t>
            </a:r>
            <a:endParaRPr lang="ja-JP" altLang="en-US" sz="2000" dirty="0">
              <a:solidFill>
                <a:schemeClr val="bg1"/>
              </a:solidFill>
              <a:latin typeface="小塚ゴシック Pro B" pitchFamily="34" charset="-128"/>
              <a:ea typeface="小塚ゴシック Pro B" pitchFamily="34" charset="-128"/>
            </a:endParaRPr>
          </a:p>
        </p:txBody>
      </p:sp>
    </p:spTree>
    <p:extLst>
      <p:ext uri="{BB962C8B-B14F-4D97-AF65-F5344CB8AC3E}">
        <p14:creationId xmlns:p14="http://schemas.microsoft.com/office/powerpoint/2010/main" val="4082174645"/>
      </p:ext>
    </p:extLst>
  </p:cSld>
  <p:clrMapOvr>
    <a:masterClrMapping/>
  </p:clrMapOvr>
</p:sld>
</file>

<file path=ppt/theme/theme1.xml><?xml version="1.0" encoding="utf-8"?>
<a:theme xmlns:a="http://schemas.openxmlformats.org/drawingml/2006/main" name="11">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プレゼンテーション1" id="{D14BBAA0-EBDA-4F80-B5E5-6A060B58EB30}" vid="{E91C9F3B-FA2D-4D28-9E30-9B6A997020B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11</Template>
  <TotalTime>0</TotalTime>
  <Words>105</Words>
  <Application>Microsoft Office PowerPoint</Application>
  <PresentationFormat>ユーザー設定</PresentationFormat>
  <Paragraphs>12</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11</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2013-07-04T11:22:33Z</dcterms:created>
  <dcterms:modified xsi:type="dcterms:W3CDTF">2019-01-11T01:49:35Z</dcterms:modified>
</cp:coreProperties>
</file>