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autoCompressPictures="0">
  <p:sldMasterIdLst>
    <p:sldMasterId id="2147483905" r:id="rId1"/>
  </p:sldMasterIdLst>
  <p:notesMasterIdLst>
    <p:notesMasterId r:id="rId3"/>
  </p:notesMasterIdLst>
  <p:handoutMasterIdLst>
    <p:handoutMasterId r:id="rId4"/>
  </p:handoutMasterIdLst>
  <p:sldIdLst>
    <p:sldId id="257" r:id="rId2"/>
  </p:sldIdLst>
  <p:sldSz cx="6858000" cy="9906000" type="A4"/>
  <p:notesSz cx="6797675" cy="9926638"/>
  <p:defaultTextStyle>
    <a:defPPr>
      <a:defRPr lang="ja-JP"/>
    </a:defPPr>
    <a:lvl1pPr algn="l" rtl="0" fontAlgn="base">
      <a:spcBef>
        <a:spcPct val="50000"/>
      </a:spcBef>
      <a:spcAft>
        <a:spcPct val="0"/>
      </a:spcAft>
      <a:defRPr kumimoji="1" kern="1200">
        <a:solidFill>
          <a:schemeClr val="tx1"/>
        </a:solidFill>
        <a:latin typeface="Arial" charset="0"/>
        <a:ea typeface="ＭＳ Ｐゴシック" charset="-128"/>
        <a:cs typeface="+mn-cs"/>
      </a:defRPr>
    </a:lvl1pPr>
    <a:lvl2pPr marL="457200" algn="l" rtl="0" fontAlgn="base">
      <a:spcBef>
        <a:spcPct val="50000"/>
      </a:spcBef>
      <a:spcAft>
        <a:spcPct val="0"/>
      </a:spcAft>
      <a:defRPr kumimoji="1" kern="1200">
        <a:solidFill>
          <a:schemeClr val="tx1"/>
        </a:solidFill>
        <a:latin typeface="Arial" charset="0"/>
        <a:ea typeface="ＭＳ Ｐゴシック" charset="-128"/>
        <a:cs typeface="+mn-cs"/>
      </a:defRPr>
    </a:lvl2pPr>
    <a:lvl3pPr marL="914400" algn="l" rtl="0" fontAlgn="base">
      <a:spcBef>
        <a:spcPct val="5000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5000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5000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extLst>
    <p:ext uri="{EFAFB233-063F-42B5-8137-9DF3F51BA10A}">
      <p15:sldGuideLst xmlns:p15="http://schemas.microsoft.com/office/powerpoint/2012/main">
        <p15:guide id="1" orient="horz" pos="3312" userDrawn="1">
          <p15:clr>
            <a:srgbClr val="A4A3A4"/>
          </p15:clr>
        </p15:guide>
        <p15:guide id="2" pos="2160" userDrawn="1">
          <p15:clr>
            <a:srgbClr val="A4A3A4"/>
          </p15:clr>
        </p15:guide>
      </p15:sldGuideLst>
    </p:ext>
    <p:ext uri="{2D200454-40CA-4A62-9FC3-DE9A4176ACB9}">
      <p15:notesGuideLst xmlns:p15="http://schemas.microsoft.com/office/powerpoint/2012/main">
        <p15:guide id="1" orient="horz" pos="3126" userDrawn="1">
          <p15:clr>
            <a:srgbClr val="A4A3A4"/>
          </p15:clr>
        </p15:guide>
        <p15:guide id="2" pos="2140"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99"/>
    <a:srgbClr val="FF00FF"/>
    <a:srgbClr val="FFCC66"/>
    <a:srgbClr val="990000"/>
    <a:srgbClr val="B2B2B2"/>
    <a:srgbClr val="4D4D4D"/>
    <a:srgbClr val="000000"/>
    <a:srgbClr val="FF9900"/>
    <a:srgbClr val="FFFFCC"/>
    <a:srgbClr val="FF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3B4B98B0-60AC-42C2-AFA5-B58CD77FA1E5}" styleName="淡色スタイル 1 - アクセント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5A111915-BE36-4E01-A7E5-04B1672EAD32}" styleName="淡色スタイル 2 - アクセント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CF1AB2-1976-4502-BF36-3FF5EA218861}" styleName="中間スタイル 4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22838BEF-8BB2-4498-84A7-C5851F593DF1}" styleName="中間スタイル 4 - アクセント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8A107856-5554-42FB-B03E-39F5DBC370BA}" styleName="中間スタイル 4 - アクセント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5259" autoAdjust="0"/>
    <p:restoredTop sz="97842" autoAdjust="0"/>
  </p:normalViewPr>
  <p:slideViewPr>
    <p:cSldViewPr>
      <p:cViewPr varScale="1">
        <p:scale>
          <a:sx n="81" d="100"/>
          <a:sy n="81" d="100"/>
        </p:scale>
        <p:origin x="1860" y="102"/>
      </p:cViewPr>
      <p:guideLst>
        <p:guide orient="horz" pos="3312"/>
        <p:guide pos="216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48" d="100"/>
          <a:sy n="48" d="100"/>
        </p:scale>
        <p:origin x="-3000" y="-114"/>
      </p:cViewPr>
      <p:guideLst>
        <p:guide orient="horz" pos="3126"/>
        <p:guide pos="214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266" name="Rectangle 2"/>
          <p:cNvSpPr>
            <a:spLocks noGrp="1" noChangeArrowheads="1"/>
          </p:cNvSpPr>
          <p:nvPr>
            <p:ph type="hdr" sz="quarter"/>
          </p:nvPr>
        </p:nvSpPr>
        <p:spPr bwMode="auto">
          <a:xfrm>
            <a:off x="1" y="2"/>
            <a:ext cx="2945294" cy="496168"/>
          </a:xfrm>
          <a:prstGeom prst="rect">
            <a:avLst/>
          </a:prstGeom>
          <a:noFill/>
          <a:ln w="9525">
            <a:noFill/>
            <a:miter lim="800000"/>
            <a:headEnd/>
            <a:tailEnd/>
          </a:ln>
          <a:effectLst/>
        </p:spPr>
        <p:txBody>
          <a:bodyPr vert="horz" wrap="square" lIns="94964" tIns="47483" rIns="94964" bIns="47483" numCol="1" anchor="t" anchorCtr="0" compatLnSpc="1">
            <a:prstTxWarp prst="textNoShape">
              <a:avLst/>
            </a:prstTxWarp>
          </a:bodyPr>
          <a:lstStyle>
            <a:lvl1pPr defTabSz="949130">
              <a:spcBef>
                <a:spcPct val="0"/>
              </a:spcBef>
              <a:defRPr sz="1200"/>
            </a:lvl1pPr>
          </a:lstStyle>
          <a:p>
            <a:endParaRPr lang="en-US" altLang="ja-JP"/>
          </a:p>
        </p:txBody>
      </p:sp>
      <p:sp>
        <p:nvSpPr>
          <p:cNvPr id="11267" name="Rectangle 3"/>
          <p:cNvSpPr>
            <a:spLocks noGrp="1" noChangeArrowheads="1"/>
          </p:cNvSpPr>
          <p:nvPr>
            <p:ph type="dt" sz="quarter" idx="1"/>
          </p:nvPr>
        </p:nvSpPr>
        <p:spPr bwMode="auto">
          <a:xfrm>
            <a:off x="3852384" y="2"/>
            <a:ext cx="2945294" cy="496168"/>
          </a:xfrm>
          <a:prstGeom prst="rect">
            <a:avLst/>
          </a:prstGeom>
          <a:noFill/>
          <a:ln w="9525">
            <a:noFill/>
            <a:miter lim="800000"/>
            <a:headEnd/>
            <a:tailEnd/>
          </a:ln>
          <a:effectLst/>
        </p:spPr>
        <p:txBody>
          <a:bodyPr vert="horz" wrap="square" lIns="94964" tIns="47483" rIns="94964" bIns="47483" numCol="1" anchor="t" anchorCtr="0" compatLnSpc="1">
            <a:prstTxWarp prst="textNoShape">
              <a:avLst/>
            </a:prstTxWarp>
          </a:bodyPr>
          <a:lstStyle>
            <a:lvl1pPr algn="r" defTabSz="949130">
              <a:spcBef>
                <a:spcPct val="0"/>
              </a:spcBef>
              <a:defRPr sz="1200"/>
            </a:lvl1pPr>
          </a:lstStyle>
          <a:p>
            <a:endParaRPr lang="en-US" altLang="ja-JP"/>
          </a:p>
        </p:txBody>
      </p:sp>
      <p:sp>
        <p:nvSpPr>
          <p:cNvPr id="11268" name="Rectangle 4"/>
          <p:cNvSpPr>
            <a:spLocks noGrp="1" noChangeArrowheads="1"/>
          </p:cNvSpPr>
          <p:nvPr>
            <p:ph type="ftr" sz="quarter" idx="2"/>
          </p:nvPr>
        </p:nvSpPr>
        <p:spPr bwMode="auto">
          <a:xfrm>
            <a:off x="1" y="9430477"/>
            <a:ext cx="2945294" cy="496167"/>
          </a:xfrm>
          <a:prstGeom prst="rect">
            <a:avLst/>
          </a:prstGeom>
          <a:noFill/>
          <a:ln w="9525">
            <a:noFill/>
            <a:miter lim="800000"/>
            <a:headEnd/>
            <a:tailEnd/>
          </a:ln>
          <a:effectLst/>
        </p:spPr>
        <p:txBody>
          <a:bodyPr vert="horz" wrap="square" lIns="94964" tIns="47483" rIns="94964" bIns="47483" numCol="1" anchor="b" anchorCtr="0" compatLnSpc="1">
            <a:prstTxWarp prst="textNoShape">
              <a:avLst/>
            </a:prstTxWarp>
          </a:bodyPr>
          <a:lstStyle>
            <a:lvl1pPr defTabSz="949130">
              <a:spcBef>
                <a:spcPct val="0"/>
              </a:spcBef>
              <a:defRPr sz="1200"/>
            </a:lvl1pPr>
          </a:lstStyle>
          <a:p>
            <a:endParaRPr lang="en-US" altLang="ja-JP"/>
          </a:p>
        </p:txBody>
      </p:sp>
      <p:sp>
        <p:nvSpPr>
          <p:cNvPr id="11269" name="Rectangle 5"/>
          <p:cNvSpPr>
            <a:spLocks noGrp="1" noChangeArrowheads="1"/>
          </p:cNvSpPr>
          <p:nvPr>
            <p:ph type="sldNum" sz="quarter" idx="3"/>
          </p:nvPr>
        </p:nvSpPr>
        <p:spPr bwMode="auto">
          <a:xfrm>
            <a:off x="3852384" y="9430477"/>
            <a:ext cx="2945294" cy="496167"/>
          </a:xfrm>
          <a:prstGeom prst="rect">
            <a:avLst/>
          </a:prstGeom>
          <a:noFill/>
          <a:ln w="9525">
            <a:noFill/>
            <a:miter lim="800000"/>
            <a:headEnd/>
            <a:tailEnd/>
          </a:ln>
          <a:effectLst/>
        </p:spPr>
        <p:txBody>
          <a:bodyPr vert="horz" wrap="square" lIns="94964" tIns="47483" rIns="94964" bIns="47483" numCol="1" anchor="b" anchorCtr="0" compatLnSpc="1">
            <a:prstTxWarp prst="textNoShape">
              <a:avLst/>
            </a:prstTxWarp>
          </a:bodyPr>
          <a:lstStyle>
            <a:lvl1pPr algn="r" defTabSz="949130">
              <a:spcBef>
                <a:spcPct val="0"/>
              </a:spcBef>
              <a:defRPr sz="1200"/>
            </a:lvl1pPr>
          </a:lstStyle>
          <a:p>
            <a:fld id="{311729E9-7522-443E-BE8F-01B8F93C1BBE}" type="slidenum">
              <a:rPr lang="en-US" altLang="ja-JP"/>
              <a:pPr/>
              <a:t>‹#›</a:t>
            </a:fld>
            <a:endParaRPr lang="en-US" altLang="ja-JP"/>
          </a:p>
        </p:txBody>
      </p:sp>
    </p:spTree>
    <p:extLst>
      <p:ext uri="{BB962C8B-B14F-4D97-AF65-F5344CB8AC3E}">
        <p14:creationId xmlns:p14="http://schemas.microsoft.com/office/powerpoint/2010/main" val="35945937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170" name="Rectangle 2"/>
          <p:cNvSpPr>
            <a:spLocks noGrp="1" noChangeArrowheads="1"/>
          </p:cNvSpPr>
          <p:nvPr>
            <p:ph type="hdr" sz="quarter"/>
          </p:nvPr>
        </p:nvSpPr>
        <p:spPr bwMode="auto">
          <a:xfrm>
            <a:off x="1" y="2"/>
            <a:ext cx="2945294" cy="496168"/>
          </a:xfrm>
          <a:prstGeom prst="rect">
            <a:avLst/>
          </a:prstGeom>
          <a:noFill/>
          <a:ln w="9525">
            <a:noFill/>
            <a:miter lim="800000"/>
            <a:headEnd/>
            <a:tailEnd/>
          </a:ln>
          <a:effectLst/>
        </p:spPr>
        <p:txBody>
          <a:bodyPr vert="horz" wrap="square" lIns="94964" tIns="47483" rIns="94964" bIns="47483" numCol="1" anchor="t" anchorCtr="0" compatLnSpc="1">
            <a:prstTxWarp prst="textNoShape">
              <a:avLst/>
            </a:prstTxWarp>
          </a:bodyPr>
          <a:lstStyle>
            <a:lvl1pPr defTabSz="949130">
              <a:spcBef>
                <a:spcPct val="0"/>
              </a:spcBef>
              <a:defRPr sz="1200"/>
            </a:lvl1pPr>
          </a:lstStyle>
          <a:p>
            <a:endParaRPr lang="en-US" altLang="ja-JP"/>
          </a:p>
        </p:txBody>
      </p:sp>
      <p:sp>
        <p:nvSpPr>
          <p:cNvPr id="7171" name="Rectangle 3"/>
          <p:cNvSpPr>
            <a:spLocks noGrp="1" noChangeArrowheads="1"/>
          </p:cNvSpPr>
          <p:nvPr>
            <p:ph type="dt" idx="1"/>
          </p:nvPr>
        </p:nvSpPr>
        <p:spPr bwMode="auto">
          <a:xfrm>
            <a:off x="3850816" y="2"/>
            <a:ext cx="2945294" cy="496168"/>
          </a:xfrm>
          <a:prstGeom prst="rect">
            <a:avLst/>
          </a:prstGeom>
          <a:noFill/>
          <a:ln w="9525">
            <a:noFill/>
            <a:miter lim="800000"/>
            <a:headEnd/>
            <a:tailEnd/>
          </a:ln>
          <a:effectLst/>
        </p:spPr>
        <p:txBody>
          <a:bodyPr vert="horz" wrap="square" lIns="94964" tIns="47483" rIns="94964" bIns="47483" numCol="1" anchor="t" anchorCtr="0" compatLnSpc="1">
            <a:prstTxWarp prst="textNoShape">
              <a:avLst/>
            </a:prstTxWarp>
          </a:bodyPr>
          <a:lstStyle>
            <a:lvl1pPr algn="r" defTabSz="949130">
              <a:spcBef>
                <a:spcPct val="0"/>
              </a:spcBef>
              <a:defRPr sz="1200"/>
            </a:lvl1pPr>
          </a:lstStyle>
          <a:p>
            <a:endParaRPr lang="en-US" altLang="ja-JP"/>
          </a:p>
        </p:txBody>
      </p:sp>
      <p:sp>
        <p:nvSpPr>
          <p:cNvPr id="7172" name="Rectangle 4"/>
          <p:cNvSpPr>
            <a:spLocks noGrp="1" noRot="1" noChangeAspect="1" noChangeArrowheads="1" noTextEdit="1"/>
          </p:cNvSpPr>
          <p:nvPr>
            <p:ph type="sldImg" idx="2"/>
          </p:nvPr>
        </p:nvSpPr>
        <p:spPr bwMode="auto">
          <a:xfrm>
            <a:off x="2111375" y="746125"/>
            <a:ext cx="2574925" cy="3719513"/>
          </a:xfrm>
          <a:prstGeom prst="rect">
            <a:avLst/>
          </a:prstGeom>
          <a:noFill/>
          <a:ln w="9525">
            <a:solidFill>
              <a:srgbClr val="000000"/>
            </a:solidFill>
            <a:miter lim="800000"/>
            <a:headEnd/>
            <a:tailEnd/>
          </a:ln>
          <a:effectLst/>
        </p:spPr>
      </p:sp>
      <p:sp>
        <p:nvSpPr>
          <p:cNvPr id="7173" name="Rectangle 5"/>
          <p:cNvSpPr>
            <a:spLocks noGrp="1" noChangeArrowheads="1"/>
          </p:cNvSpPr>
          <p:nvPr>
            <p:ph type="body" sz="quarter" idx="3"/>
          </p:nvPr>
        </p:nvSpPr>
        <p:spPr bwMode="auto">
          <a:xfrm>
            <a:off x="679930" y="4714418"/>
            <a:ext cx="5437827" cy="4467152"/>
          </a:xfrm>
          <a:prstGeom prst="rect">
            <a:avLst/>
          </a:prstGeom>
          <a:noFill/>
          <a:ln w="9525">
            <a:noFill/>
            <a:miter lim="800000"/>
            <a:headEnd/>
            <a:tailEnd/>
          </a:ln>
          <a:effectLst/>
        </p:spPr>
        <p:txBody>
          <a:bodyPr vert="horz" wrap="square" lIns="94964" tIns="47483" rIns="94964" bIns="47483" numCol="1" anchor="t" anchorCtr="0" compatLnSpc="1">
            <a:prstTxWarp prst="textNoShape">
              <a:avLst/>
            </a:prstTxWarp>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p>
        </p:txBody>
      </p:sp>
      <p:sp>
        <p:nvSpPr>
          <p:cNvPr id="7174" name="Rectangle 6"/>
          <p:cNvSpPr>
            <a:spLocks noGrp="1" noChangeArrowheads="1"/>
          </p:cNvSpPr>
          <p:nvPr>
            <p:ph type="ftr" sz="quarter" idx="4"/>
          </p:nvPr>
        </p:nvSpPr>
        <p:spPr bwMode="auto">
          <a:xfrm>
            <a:off x="1" y="9428833"/>
            <a:ext cx="2945294" cy="496168"/>
          </a:xfrm>
          <a:prstGeom prst="rect">
            <a:avLst/>
          </a:prstGeom>
          <a:noFill/>
          <a:ln w="9525">
            <a:noFill/>
            <a:miter lim="800000"/>
            <a:headEnd/>
            <a:tailEnd/>
          </a:ln>
          <a:effectLst/>
        </p:spPr>
        <p:txBody>
          <a:bodyPr vert="horz" wrap="square" lIns="94964" tIns="47483" rIns="94964" bIns="47483" numCol="1" anchor="b" anchorCtr="0" compatLnSpc="1">
            <a:prstTxWarp prst="textNoShape">
              <a:avLst/>
            </a:prstTxWarp>
          </a:bodyPr>
          <a:lstStyle>
            <a:lvl1pPr defTabSz="949130">
              <a:spcBef>
                <a:spcPct val="0"/>
              </a:spcBef>
              <a:defRPr sz="1200"/>
            </a:lvl1pPr>
          </a:lstStyle>
          <a:p>
            <a:endParaRPr lang="en-US" altLang="ja-JP"/>
          </a:p>
        </p:txBody>
      </p:sp>
      <p:sp>
        <p:nvSpPr>
          <p:cNvPr id="7175" name="Rectangle 7"/>
          <p:cNvSpPr>
            <a:spLocks noGrp="1" noChangeArrowheads="1"/>
          </p:cNvSpPr>
          <p:nvPr>
            <p:ph type="sldNum" sz="quarter" idx="5"/>
          </p:nvPr>
        </p:nvSpPr>
        <p:spPr bwMode="auto">
          <a:xfrm>
            <a:off x="3850816" y="9428833"/>
            <a:ext cx="2945294" cy="496168"/>
          </a:xfrm>
          <a:prstGeom prst="rect">
            <a:avLst/>
          </a:prstGeom>
          <a:noFill/>
          <a:ln w="9525">
            <a:noFill/>
            <a:miter lim="800000"/>
            <a:headEnd/>
            <a:tailEnd/>
          </a:ln>
          <a:effectLst/>
        </p:spPr>
        <p:txBody>
          <a:bodyPr vert="horz" wrap="square" lIns="94964" tIns="47483" rIns="94964" bIns="47483" numCol="1" anchor="b" anchorCtr="0" compatLnSpc="1">
            <a:prstTxWarp prst="textNoShape">
              <a:avLst/>
            </a:prstTxWarp>
          </a:bodyPr>
          <a:lstStyle>
            <a:lvl1pPr algn="r" defTabSz="949130">
              <a:spcBef>
                <a:spcPct val="0"/>
              </a:spcBef>
              <a:defRPr sz="1200"/>
            </a:lvl1pPr>
          </a:lstStyle>
          <a:p>
            <a:fld id="{18090BEF-48CA-48D6-906E-BF7C1AC38D20}" type="slidenum">
              <a:rPr lang="en-US" altLang="ja-JP"/>
              <a:pPr/>
              <a:t>‹#›</a:t>
            </a:fld>
            <a:endParaRPr lang="en-US" altLang="ja-JP"/>
          </a:p>
        </p:txBody>
      </p:sp>
    </p:spTree>
    <p:extLst>
      <p:ext uri="{BB962C8B-B14F-4D97-AF65-F5344CB8AC3E}">
        <p14:creationId xmlns:p14="http://schemas.microsoft.com/office/powerpoint/2010/main" val="2500920492"/>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ＭＳ Ｐ明朝" charset="-128"/>
        <a:cs typeface="+mn-cs"/>
      </a:defRPr>
    </a:lvl1pPr>
    <a:lvl2pPr marL="457200" algn="l" rtl="0" fontAlgn="base">
      <a:spcBef>
        <a:spcPct val="30000"/>
      </a:spcBef>
      <a:spcAft>
        <a:spcPct val="0"/>
      </a:spcAft>
      <a:defRPr kumimoji="1" sz="1200" kern="1200">
        <a:solidFill>
          <a:schemeClr val="tx1"/>
        </a:solidFill>
        <a:latin typeface="Arial" charset="0"/>
        <a:ea typeface="ＭＳ Ｐ明朝" charset="-128"/>
        <a:cs typeface="+mn-cs"/>
      </a:defRPr>
    </a:lvl2pPr>
    <a:lvl3pPr marL="914400" algn="l" rtl="0" fontAlgn="base">
      <a:spcBef>
        <a:spcPct val="30000"/>
      </a:spcBef>
      <a:spcAft>
        <a:spcPct val="0"/>
      </a:spcAft>
      <a:defRPr kumimoji="1" sz="1200" kern="1200">
        <a:solidFill>
          <a:schemeClr val="tx1"/>
        </a:solidFill>
        <a:latin typeface="Arial" charset="0"/>
        <a:ea typeface="ＭＳ Ｐ明朝" charset="-128"/>
        <a:cs typeface="+mn-cs"/>
      </a:defRPr>
    </a:lvl3pPr>
    <a:lvl4pPr marL="1371600" algn="l" rtl="0" fontAlgn="base">
      <a:spcBef>
        <a:spcPct val="30000"/>
      </a:spcBef>
      <a:spcAft>
        <a:spcPct val="0"/>
      </a:spcAft>
      <a:defRPr kumimoji="1" sz="1200" kern="1200">
        <a:solidFill>
          <a:schemeClr val="tx1"/>
        </a:solidFill>
        <a:latin typeface="Arial" charset="0"/>
        <a:ea typeface="ＭＳ Ｐ明朝" charset="-128"/>
        <a:cs typeface="+mn-cs"/>
      </a:defRPr>
    </a:lvl4pPr>
    <a:lvl5pPr marL="1828800" algn="l" rtl="0" fontAlgn="base">
      <a:spcBef>
        <a:spcPct val="30000"/>
      </a:spcBef>
      <a:spcAft>
        <a:spcPct val="0"/>
      </a:spcAft>
      <a:defRPr kumimoji="1" sz="1200" kern="1200">
        <a:solidFill>
          <a:schemeClr val="tx1"/>
        </a:solidFill>
        <a:latin typeface="Arial" charset="0"/>
        <a:ea typeface="ＭＳ Ｐ明朝"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9C9EC51-8558-4C00-9859-14C9EB42D816}" type="slidenum">
              <a:rPr lang="en-US" altLang="ja-JP"/>
              <a:pPr/>
              <a:t>1</a:t>
            </a:fld>
            <a:endParaRPr lang="en-US" altLang="ja-JP"/>
          </a:p>
        </p:txBody>
      </p:sp>
      <p:sp>
        <p:nvSpPr>
          <p:cNvPr id="13314" name="Rectangle 1026"/>
          <p:cNvSpPr>
            <a:spLocks noGrp="1" noRot="1" noChangeAspect="1" noChangeArrowheads="1" noTextEdit="1"/>
          </p:cNvSpPr>
          <p:nvPr>
            <p:ph type="sldImg"/>
          </p:nvPr>
        </p:nvSpPr>
        <p:spPr>
          <a:xfrm>
            <a:off x="2111375" y="746125"/>
            <a:ext cx="2574925" cy="3719513"/>
          </a:xfrm>
          <a:ln/>
        </p:spPr>
      </p:sp>
      <p:sp>
        <p:nvSpPr>
          <p:cNvPr id="13315" name="Rectangle 1027"/>
          <p:cNvSpPr>
            <a:spLocks noGrp="1" noChangeArrowheads="1"/>
          </p:cNvSpPr>
          <p:nvPr>
            <p:ph type="body" idx="1"/>
          </p:nvPr>
        </p:nvSpPr>
        <p:spPr/>
        <p:txBody>
          <a:bodyPr/>
          <a:lstStyle/>
          <a:p>
            <a:endParaRPr lang="ja-JP" altLang="ja-JP" dirty="0"/>
          </a:p>
        </p:txBody>
      </p:sp>
    </p:spTree>
    <p:extLst>
      <p:ext uri="{BB962C8B-B14F-4D97-AF65-F5344CB8AC3E}">
        <p14:creationId xmlns:p14="http://schemas.microsoft.com/office/powerpoint/2010/main" val="19077947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57250" y="1621191"/>
            <a:ext cx="5143500" cy="3448756"/>
          </a:xfrm>
        </p:spPr>
        <p:txBody>
          <a:bodyPr anchor="b"/>
          <a:lstStyle>
            <a:lvl1pPr algn="ctr">
              <a:defRPr sz="3375"/>
            </a:lvl1p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857250" y="5202944"/>
            <a:ext cx="5143500" cy="2391656"/>
          </a:xfrm>
        </p:spPr>
        <p:txBody>
          <a:bodyPr/>
          <a:lstStyle>
            <a:lvl1pPr marL="0" indent="0" algn="ctr">
              <a:buNone/>
              <a:defRPr sz="1350"/>
            </a:lvl1pPr>
            <a:lvl2pPr marL="257175" indent="0" algn="ctr">
              <a:buNone/>
              <a:defRPr sz="1125"/>
            </a:lvl2pPr>
            <a:lvl3pPr marL="514350" indent="0" algn="ctr">
              <a:buNone/>
              <a:defRPr sz="1013"/>
            </a:lvl3pPr>
            <a:lvl4pPr marL="771525" indent="0" algn="ctr">
              <a:buNone/>
              <a:defRPr sz="900"/>
            </a:lvl4pPr>
            <a:lvl5pPr marL="1028700" indent="0" algn="ctr">
              <a:buNone/>
              <a:defRPr sz="900"/>
            </a:lvl5pPr>
            <a:lvl6pPr marL="1285875" indent="0" algn="ctr">
              <a:buNone/>
              <a:defRPr sz="900"/>
            </a:lvl6pPr>
            <a:lvl7pPr marL="1543050" indent="0" algn="ctr">
              <a:buNone/>
              <a:defRPr sz="900"/>
            </a:lvl7pPr>
            <a:lvl8pPr marL="1800225" indent="0" algn="ctr">
              <a:buNone/>
              <a:defRPr sz="900"/>
            </a:lvl8pPr>
            <a:lvl9pPr marL="2057400" indent="0" algn="ctr">
              <a:buNone/>
              <a:defRPr sz="900"/>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2518767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36759893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4907756" y="527403"/>
            <a:ext cx="1478756" cy="8394877"/>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71487" y="527403"/>
            <a:ext cx="4350544" cy="8394877"/>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408083865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コンテンツ">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72467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8631049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467916" y="2469622"/>
            <a:ext cx="5915025" cy="4120620"/>
          </a:xfrm>
        </p:spPr>
        <p:txBody>
          <a:bodyPr anchor="b"/>
          <a:lstStyle>
            <a:lvl1pPr>
              <a:defRPr sz="3375"/>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67916" y="6629225"/>
            <a:ext cx="5915025" cy="2166937"/>
          </a:xfrm>
        </p:spPr>
        <p:txBody>
          <a:bodyPr/>
          <a:lstStyle>
            <a:lvl1pPr marL="0" indent="0">
              <a:buNone/>
              <a:defRPr sz="1350">
                <a:solidFill>
                  <a:schemeClr val="tx1">
                    <a:tint val="75000"/>
                  </a:schemeClr>
                </a:solidFill>
              </a:defRPr>
            </a:lvl1pPr>
            <a:lvl2pPr marL="257175" indent="0">
              <a:buNone/>
              <a:defRPr sz="1125">
                <a:solidFill>
                  <a:schemeClr val="tx1">
                    <a:tint val="75000"/>
                  </a:schemeClr>
                </a:solidFill>
              </a:defRPr>
            </a:lvl2pPr>
            <a:lvl3pPr marL="514350" indent="0">
              <a:buNone/>
              <a:defRPr sz="1013">
                <a:solidFill>
                  <a:schemeClr val="tx1">
                    <a:tint val="75000"/>
                  </a:schemeClr>
                </a:solidFill>
              </a:defRPr>
            </a:lvl3pPr>
            <a:lvl4pPr marL="771525" indent="0">
              <a:buNone/>
              <a:defRPr sz="900">
                <a:solidFill>
                  <a:schemeClr val="tx1">
                    <a:tint val="75000"/>
                  </a:schemeClr>
                </a:solidFill>
              </a:defRPr>
            </a:lvl4pPr>
            <a:lvl5pPr marL="1028700" indent="0">
              <a:buNone/>
              <a:defRPr sz="900">
                <a:solidFill>
                  <a:schemeClr val="tx1">
                    <a:tint val="75000"/>
                  </a:schemeClr>
                </a:solidFill>
              </a:defRPr>
            </a:lvl5pPr>
            <a:lvl6pPr marL="1285875" indent="0">
              <a:buNone/>
              <a:defRPr sz="900">
                <a:solidFill>
                  <a:schemeClr val="tx1">
                    <a:tint val="75000"/>
                  </a:schemeClr>
                </a:solidFill>
              </a:defRPr>
            </a:lvl6pPr>
            <a:lvl7pPr marL="1543050" indent="0">
              <a:buNone/>
              <a:defRPr sz="900">
                <a:solidFill>
                  <a:schemeClr val="tx1">
                    <a:tint val="75000"/>
                  </a:schemeClr>
                </a:solidFill>
              </a:defRPr>
            </a:lvl7pPr>
            <a:lvl8pPr marL="1800225" indent="0">
              <a:buNone/>
              <a:defRPr sz="900">
                <a:solidFill>
                  <a:schemeClr val="tx1">
                    <a:tint val="75000"/>
                  </a:schemeClr>
                </a:solidFill>
              </a:defRPr>
            </a:lvl8pPr>
            <a:lvl9pPr marL="2057400" indent="0">
              <a:buNone/>
              <a:defRPr sz="9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5" name="フッター プレースホルダー 4"/>
          <p:cNvSpPr>
            <a:spLocks noGrp="1"/>
          </p:cNvSpPr>
          <p:nvPr>
            <p:ph type="ftr" sz="quarter" idx="11"/>
          </p:nvPr>
        </p:nvSpPr>
        <p:spPr/>
        <p:txBody>
          <a:bodyPr/>
          <a:lstStyle/>
          <a:p>
            <a:endParaRPr lang="en-US" dirty="0"/>
          </a:p>
        </p:txBody>
      </p:sp>
      <p:sp>
        <p:nvSpPr>
          <p:cNvPr id="6" name="スライド番号プレースホルダー 5"/>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35052335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71488"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3471863" y="2637014"/>
            <a:ext cx="2914650" cy="6285266"/>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71341676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527404"/>
            <a:ext cx="5915025" cy="1914702"/>
          </a:xfrm>
        </p:spPr>
        <p:txBody>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2381" y="2428347"/>
            <a:ext cx="2901255"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72381" y="3618442"/>
            <a:ext cx="2901255"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3471863" y="2428347"/>
            <a:ext cx="2915543" cy="1190095"/>
          </a:xfrm>
        </p:spPr>
        <p:txBody>
          <a:bodyPr anchor="b"/>
          <a:lstStyle>
            <a:lvl1pPr marL="0" indent="0">
              <a:buNone/>
              <a:defRPr sz="1350" b="1"/>
            </a:lvl1pPr>
            <a:lvl2pPr marL="257175" indent="0">
              <a:buNone/>
              <a:defRPr sz="1125" b="1"/>
            </a:lvl2pPr>
            <a:lvl3pPr marL="514350" indent="0">
              <a:buNone/>
              <a:defRPr sz="1013" b="1"/>
            </a:lvl3pPr>
            <a:lvl4pPr marL="771525" indent="0">
              <a:buNone/>
              <a:defRPr sz="900" b="1"/>
            </a:lvl4pPr>
            <a:lvl5pPr marL="1028700" indent="0">
              <a:buNone/>
              <a:defRPr sz="900" b="1"/>
            </a:lvl5pPr>
            <a:lvl6pPr marL="1285875" indent="0">
              <a:buNone/>
              <a:defRPr sz="900" b="1"/>
            </a:lvl6pPr>
            <a:lvl7pPr marL="1543050" indent="0">
              <a:buNone/>
              <a:defRPr sz="900" b="1"/>
            </a:lvl7pPr>
            <a:lvl8pPr marL="1800225" indent="0">
              <a:buNone/>
              <a:defRPr sz="900" b="1"/>
            </a:lvl8pPr>
            <a:lvl9pPr marL="2057400" indent="0">
              <a:buNone/>
              <a:defRPr sz="9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3471863" y="3618442"/>
            <a:ext cx="2915543" cy="5322183"/>
          </a:xfrm>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8" name="フッター プレースホルダー 7"/>
          <p:cNvSpPr>
            <a:spLocks noGrp="1"/>
          </p:cNvSpPr>
          <p:nvPr>
            <p:ph type="ftr" sz="quarter" idx="11"/>
          </p:nvPr>
        </p:nvSpPr>
        <p:spPr/>
        <p:txBody>
          <a:bodyPr/>
          <a:lstStyle/>
          <a:p>
            <a:endParaRPr lang="en-US" dirty="0"/>
          </a:p>
        </p:txBody>
      </p:sp>
      <p:sp>
        <p:nvSpPr>
          <p:cNvPr id="9" name="スライド番号プレースホルダー 8"/>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1634944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4" name="フッター プレースホルダー 3"/>
          <p:cNvSpPr>
            <a:spLocks noGrp="1"/>
          </p:cNvSpPr>
          <p:nvPr>
            <p:ph type="ftr" sz="quarter" idx="11"/>
          </p:nvPr>
        </p:nvSpPr>
        <p:spPr/>
        <p:txBody>
          <a:bodyPr/>
          <a:lstStyle/>
          <a:p>
            <a:endParaRPr lang="en-US" dirty="0"/>
          </a:p>
        </p:txBody>
      </p:sp>
      <p:sp>
        <p:nvSpPr>
          <p:cNvPr id="5" name="スライド番号プレースホルダー 4"/>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6011595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3" name="フッター プレースホルダー 2"/>
          <p:cNvSpPr>
            <a:spLocks noGrp="1"/>
          </p:cNvSpPr>
          <p:nvPr>
            <p:ph type="ftr" sz="quarter" idx="11"/>
          </p:nvPr>
        </p:nvSpPr>
        <p:spPr/>
        <p:txBody>
          <a:bodyPr/>
          <a:lstStyle/>
          <a:p>
            <a:endParaRPr lang="en-US" dirty="0"/>
          </a:p>
        </p:txBody>
      </p:sp>
      <p:sp>
        <p:nvSpPr>
          <p:cNvPr id="4" name="スライド番号プレースホルダー 3"/>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17075965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2915543" y="1426281"/>
            <a:ext cx="3471863" cy="7039681"/>
          </a:xfrm>
        </p:spPr>
        <p:txBody>
          <a:bodyPr/>
          <a:lstStyle>
            <a:lvl1pPr>
              <a:defRPr sz="1800"/>
            </a:lvl1pPr>
            <a:lvl2pPr>
              <a:defRPr sz="1575"/>
            </a:lvl2pPr>
            <a:lvl3pPr>
              <a:defRPr sz="1350"/>
            </a:lvl3pPr>
            <a:lvl4pPr>
              <a:defRPr sz="1125"/>
            </a:lvl4pPr>
            <a:lvl5pPr>
              <a:defRPr sz="1125"/>
            </a:lvl5pPr>
            <a:lvl6pPr>
              <a:defRPr sz="1125"/>
            </a:lvl6pPr>
            <a:lvl7pPr>
              <a:defRPr sz="1125"/>
            </a:lvl7pPr>
            <a:lvl8pPr>
              <a:defRPr sz="1125"/>
            </a:lvl8pPr>
            <a:lvl9pPr>
              <a:defRPr sz="1125"/>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56475698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472381" y="660400"/>
            <a:ext cx="2211883" cy="2311400"/>
          </a:xfrm>
        </p:spPr>
        <p:txBody>
          <a:bodyPr anchor="b"/>
          <a:lstStyle>
            <a:lvl1pPr>
              <a:defRPr sz="1800"/>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2915543" y="1426281"/>
            <a:ext cx="3471863" cy="7039681"/>
          </a:xfrm>
        </p:spPr>
        <p:txBody>
          <a:bodyPr/>
          <a:lstStyle>
            <a:lvl1pPr marL="0" indent="0">
              <a:buNone/>
              <a:defRPr sz="1800"/>
            </a:lvl1pPr>
            <a:lvl2pPr marL="257175" indent="0">
              <a:buNone/>
              <a:defRPr sz="1575"/>
            </a:lvl2pPr>
            <a:lvl3pPr marL="514350" indent="0">
              <a:buNone/>
              <a:defRPr sz="1350"/>
            </a:lvl3pPr>
            <a:lvl4pPr marL="771525" indent="0">
              <a:buNone/>
              <a:defRPr sz="1125"/>
            </a:lvl4pPr>
            <a:lvl5pPr marL="1028700" indent="0">
              <a:buNone/>
              <a:defRPr sz="1125"/>
            </a:lvl5pPr>
            <a:lvl6pPr marL="1285875" indent="0">
              <a:buNone/>
              <a:defRPr sz="1125"/>
            </a:lvl6pPr>
            <a:lvl7pPr marL="1543050" indent="0">
              <a:buNone/>
              <a:defRPr sz="1125"/>
            </a:lvl7pPr>
            <a:lvl8pPr marL="1800225" indent="0">
              <a:buNone/>
              <a:defRPr sz="1125"/>
            </a:lvl8pPr>
            <a:lvl9pPr marL="2057400" indent="0">
              <a:buNone/>
              <a:defRPr sz="1125"/>
            </a:lvl9pPr>
          </a:lstStyle>
          <a:p>
            <a:endParaRPr kumimoji="1" lang="ja-JP" altLang="en-US"/>
          </a:p>
        </p:txBody>
      </p:sp>
      <p:sp>
        <p:nvSpPr>
          <p:cNvPr id="4" name="テキスト プレースホルダー 3"/>
          <p:cNvSpPr>
            <a:spLocks noGrp="1"/>
          </p:cNvSpPr>
          <p:nvPr>
            <p:ph type="body" sz="half" idx="2"/>
          </p:nvPr>
        </p:nvSpPr>
        <p:spPr>
          <a:xfrm>
            <a:off x="472381" y="2971800"/>
            <a:ext cx="2211883" cy="5505627"/>
          </a:xfrm>
        </p:spPr>
        <p:txBody>
          <a:bodyPr/>
          <a:lstStyle>
            <a:lvl1pPr marL="0" indent="0">
              <a:buNone/>
              <a:defRPr sz="900"/>
            </a:lvl1pPr>
            <a:lvl2pPr marL="257175" indent="0">
              <a:buNone/>
              <a:defRPr sz="788"/>
            </a:lvl2pPr>
            <a:lvl3pPr marL="514350" indent="0">
              <a:buNone/>
              <a:defRPr sz="675"/>
            </a:lvl3pPr>
            <a:lvl4pPr marL="771525" indent="0">
              <a:buNone/>
              <a:defRPr sz="563"/>
            </a:lvl4pPr>
            <a:lvl5pPr marL="1028700" indent="0">
              <a:buNone/>
              <a:defRPr sz="563"/>
            </a:lvl5pPr>
            <a:lvl6pPr marL="1285875" indent="0">
              <a:buNone/>
              <a:defRPr sz="563"/>
            </a:lvl6pPr>
            <a:lvl7pPr marL="1543050" indent="0">
              <a:buNone/>
              <a:defRPr sz="563"/>
            </a:lvl7pPr>
            <a:lvl8pPr marL="1800225" indent="0">
              <a:buNone/>
              <a:defRPr sz="563"/>
            </a:lvl8pPr>
            <a:lvl9pPr marL="2057400" indent="0">
              <a:buNone/>
              <a:defRPr sz="563"/>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96DFF08F-DC6B-4601-B491-B0F83F6DD2DA}" type="datetimeFigureOut">
              <a:rPr lang="en-US" smtClean="0"/>
              <a:pPr/>
              <a:t>6/21/2016</a:t>
            </a:fld>
            <a:endParaRPr lang="en-US" dirty="0"/>
          </a:p>
        </p:txBody>
      </p:sp>
      <p:sp>
        <p:nvSpPr>
          <p:cNvPr id="6" name="フッター プレースホルダー 5"/>
          <p:cNvSpPr>
            <a:spLocks noGrp="1"/>
          </p:cNvSpPr>
          <p:nvPr>
            <p:ph type="ftr" sz="quarter" idx="11"/>
          </p:nvPr>
        </p:nvSpPr>
        <p:spPr/>
        <p:txBody>
          <a:bodyPr/>
          <a:lstStyle/>
          <a:p>
            <a:endParaRPr lang="en-US" dirty="0"/>
          </a:p>
        </p:txBody>
      </p:sp>
      <p:sp>
        <p:nvSpPr>
          <p:cNvPr id="7" name="スライド番号プレースホルダー 6"/>
          <p:cNvSpPr>
            <a:spLocks noGrp="1"/>
          </p:cNvSpPr>
          <p:nvPr>
            <p:ph type="sldNum" sz="quarter" idx="12"/>
          </p:nvPr>
        </p:nvSpPr>
        <p:spPr/>
        <p:txBody>
          <a:body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29138131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71488" y="527404"/>
            <a:ext cx="5915025" cy="1914702"/>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71488" y="9181395"/>
            <a:ext cx="1543050" cy="527403"/>
          </a:xfrm>
          <a:prstGeom prst="rect">
            <a:avLst/>
          </a:prstGeom>
        </p:spPr>
        <p:txBody>
          <a:bodyPr vert="horz" lIns="91440" tIns="45720" rIns="91440" bIns="45720" rtlCol="0" anchor="ctr"/>
          <a:lstStyle>
            <a:lvl1pPr algn="l">
              <a:defRPr sz="675">
                <a:solidFill>
                  <a:schemeClr val="tx1">
                    <a:tint val="75000"/>
                  </a:schemeClr>
                </a:solidFill>
              </a:defRPr>
            </a:lvl1pPr>
          </a:lstStyle>
          <a:p>
            <a:fld id="{96DFF08F-DC6B-4601-B491-B0F83F6DD2DA}" type="datetimeFigureOut">
              <a:rPr lang="en-US" smtClean="0"/>
              <a:pPr/>
              <a:t>6/21/2016</a:t>
            </a:fld>
            <a:endParaRPr lang="en-US" dirty="0"/>
          </a:p>
        </p:txBody>
      </p:sp>
      <p:sp>
        <p:nvSpPr>
          <p:cNvPr id="5" name="フッター プレースホルダー 4"/>
          <p:cNvSpPr>
            <a:spLocks noGrp="1"/>
          </p:cNvSpPr>
          <p:nvPr>
            <p:ph type="ftr" sz="quarter" idx="3"/>
          </p:nvPr>
        </p:nvSpPr>
        <p:spPr>
          <a:xfrm>
            <a:off x="2271713" y="9181395"/>
            <a:ext cx="2314575" cy="527403"/>
          </a:xfrm>
          <a:prstGeom prst="rect">
            <a:avLst/>
          </a:prstGeom>
        </p:spPr>
        <p:txBody>
          <a:bodyPr vert="horz" lIns="91440" tIns="45720" rIns="91440" bIns="45720" rtlCol="0" anchor="ctr"/>
          <a:lstStyle>
            <a:lvl1pPr algn="ctr">
              <a:defRPr sz="675">
                <a:solidFill>
                  <a:schemeClr val="tx1">
                    <a:tint val="75000"/>
                  </a:schemeClr>
                </a:solidFill>
              </a:defRPr>
            </a:lvl1pPr>
          </a:lstStyle>
          <a:p>
            <a:endParaRPr lang="en-US" dirty="0"/>
          </a:p>
        </p:txBody>
      </p:sp>
      <p:sp>
        <p:nvSpPr>
          <p:cNvPr id="6" name="スライド番号プレースホルダー 5"/>
          <p:cNvSpPr>
            <a:spLocks noGrp="1"/>
          </p:cNvSpPr>
          <p:nvPr>
            <p:ph type="sldNum" sz="quarter" idx="4"/>
          </p:nvPr>
        </p:nvSpPr>
        <p:spPr>
          <a:xfrm>
            <a:off x="4843463" y="9181395"/>
            <a:ext cx="1543050" cy="527403"/>
          </a:xfrm>
          <a:prstGeom prst="rect">
            <a:avLst/>
          </a:prstGeom>
        </p:spPr>
        <p:txBody>
          <a:bodyPr vert="horz" lIns="91440" tIns="45720" rIns="91440" bIns="45720" rtlCol="0" anchor="ctr"/>
          <a:lstStyle>
            <a:lvl1pPr algn="r">
              <a:defRPr sz="675">
                <a:solidFill>
                  <a:schemeClr val="tx1">
                    <a:tint val="75000"/>
                  </a:schemeClr>
                </a:solidFill>
              </a:defRPr>
            </a:lvl1pPr>
          </a:lstStyle>
          <a:p>
            <a:fld id="{4FAB73BC-B049-4115-A692-8D63A059BFB8}" type="slidenum">
              <a:rPr lang="en-US" smtClean="0"/>
              <a:pPr/>
              <a:t>‹#›</a:t>
            </a:fld>
            <a:endParaRPr lang="en-US" dirty="0"/>
          </a:p>
        </p:txBody>
      </p:sp>
    </p:spTree>
    <p:extLst>
      <p:ext uri="{BB962C8B-B14F-4D97-AF65-F5344CB8AC3E}">
        <p14:creationId xmlns:p14="http://schemas.microsoft.com/office/powerpoint/2010/main" val="627436792"/>
      </p:ext>
    </p:extLst>
  </p:cSld>
  <p:clrMap bg1="lt1" tx1="dk1" bg2="lt2" tx2="dk2" accent1="accent1" accent2="accent2" accent3="accent3" accent4="accent4" accent5="accent5" accent6="accent6" hlink="hlink" folHlink="folHlink"/>
  <p:sldLayoutIdLst>
    <p:sldLayoutId id="2147483906" r:id="rId1"/>
    <p:sldLayoutId id="2147483907" r:id="rId2"/>
    <p:sldLayoutId id="2147483908" r:id="rId3"/>
    <p:sldLayoutId id="2147483909" r:id="rId4"/>
    <p:sldLayoutId id="2147483910" r:id="rId5"/>
    <p:sldLayoutId id="2147483911" r:id="rId6"/>
    <p:sldLayoutId id="2147483912" r:id="rId7"/>
    <p:sldLayoutId id="2147483913" r:id="rId8"/>
    <p:sldLayoutId id="2147483914" r:id="rId9"/>
    <p:sldLayoutId id="2147483915" r:id="rId10"/>
    <p:sldLayoutId id="2147483916" r:id="rId11"/>
    <p:sldLayoutId id="2147483917" r:id="rId12"/>
  </p:sldLayoutIdLst>
  <p:txStyles>
    <p:titleStyle>
      <a:lvl1pPr algn="l" defTabSz="514350" rtl="0" eaLnBrk="1" latinLnBrk="0" hangingPunct="1">
        <a:lnSpc>
          <a:spcPct val="90000"/>
        </a:lnSpc>
        <a:spcBef>
          <a:spcPct val="0"/>
        </a:spcBef>
        <a:buNone/>
        <a:defRPr kumimoji="1" sz="2475" kern="1200">
          <a:solidFill>
            <a:schemeClr val="tx1"/>
          </a:solidFill>
          <a:latin typeface="+mj-lt"/>
          <a:ea typeface="+mj-ea"/>
          <a:cs typeface="+mj-cs"/>
        </a:defRPr>
      </a:lvl1pPr>
    </p:titleStyle>
    <p:bodyStyle>
      <a:lvl1pPr marL="128588" indent="-128588" algn="l" defTabSz="514350" rtl="0" eaLnBrk="1" latinLnBrk="0" hangingPunct="1">
        <a:lnSpc>
          <a:spcPct val="90000"/>
        </a:lnSpc>
        <a:spcBef>
          <a:spcPts val="563"/>
        </a:spcBef>
        <a:buFont typeface="Arial" panose="020B0604020202020204" pitchFamily="34" charset="0"/>
        <a:buChar char="•"/>
        <a:defRPr kumimoji="1" sz="1575" kern="1200">
          <a:solidFill>
            <a:schemeClr val="tx1"/>
          </a:solidFill>
          <a:latin typeface="+mn-lt"/>
          <a:ea typeface="+mn-ea"/>
          <a:cs typeface="+mn-cs"/>
        </a:defRPr>
      </a:lvl1pPr>
      <a:lvl2pPr marL="385763" indent="-128588" algn="l" defTabSz="514350" rtl="0" eaLnBrk="1" latinLnBrk="0" hangingPunct="1">
        <a:lnSpc>
          <a:spcPct val="90000"/>
        </a:lnSpc>
        <a:spcBef>
          <a:spcPts val="281"/>
        </a:spcBef>
        <a:buFont typeface="Arial" panose="020B0604020202020204" pitchFamily="34" charset="0"/>
        <a:buChar char="•"/>
        <a:defRPr kumimoji="1" sz="1350" kern="1200">
          <a:solidFill>
            <a:schemeClr val="tx1"/>
          </a:solidFill>
          <a:latin typeface="+mn-lt"/>
          <a:ea typeface="+mn-ea"/>
          <a:cs typeface="+mn-cs"/>
        </a:defRPr>
      </a:lvl2pPr>
      <a:lvl3pPr marL="642938" indent="-128588" algn="l" defTabSz="514350" rtl="0" eaLnBrk="1" latinLnBrk="0" hangingPunct="1">
        <a:lnSpc>
          <a:spcPct val="90000"/>
        </a:lnSpc>
        <a:spcBef>
          <a:spcPts val="281"/>
        </a:spcBef>
        <a:buFont typeface="Arial" panose="020B0604020202020204" pitchFamily="34" charset="0"/>
        <a:buChar char="•"/>
        <a:defRPr kumimoji="1" sz="1125" kern="1200">
          <a:solidFill>
            <a:schemeClr val="tx1"/>
          </a:solidFill>
          <a:latin typeface="+mn-lt"/>
          <a:ea typeface="+mn-ea"/>
          <a:cs typeface="+mn-cs"/>
        </a:defRPr>
      </a:lvl3pPr>
      <a:lvl4pPr marL="9001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4pPr>
      <a:lvl5pPr marL="11572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5pPr>
      <a:lvl6pPr marL="141446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6pPr>
      <a:lvl7pPr marL="167163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7pPr>
      <a:lvl8pPr marL="1928813"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8pPr>
      <a:lvl9pPr marL="2185988" indent="-128588" algn="l" defTabSz="514350" rtl="0" eaLnBrk="1" latinLnBrk="0" hangingPunct="1">
        <a:lnSpc>
          <a:spcPct val="90000"/>
        </a:lnSpc>
        <a:spcBef>
          <a:spcPts val="281"/>
        </a:spcBef>
        <a:buFont typeface="Arial" panose="020B0604020202020204" pitchFamily="34" charset="0"/>
        <a:buChar char="•"/>
        <a:defRPr kumimoji="1" sz="1013" kern="1200">
          <a:solidFill>
            <a:schemeClr val="tx1"/>
          </a:solidFill>
          <a:latin typeface="+mn-lt"/>
          <a:ea typeface="+mn-ea"/>
          <a:cs typeface="+mn-cs"/>
        </a:defRPr>
      </a:lvl9pPr>
    </p:bodyStyle>
    <p:otherStyle>
      <a:defPPr>
        <a:defRPr lang="ja-JP"/>
      </a:defPPr>
      <a:lvl1pPr marL="0" algn="l" defTabSz="514350" rtl="0" eaLnBrk="1" latinLnBrk="0" hangingPunct="1">
        <a:defRPr kumimoji="1" sz="1013" kern="1200">
          <a:solidFill>
            <a:schemeClr val="tx1"/>
          </a:solidFill>
          <a:latin typeface="+mn-lt"/>
          <a:ea typeface="+mn-ea"/>
          <a:cs typeface="+mn-cs"/>
        </a:defRPr>
      </a:lvl1pPr>
      <a:lvl2pPr marL="257175" algn="l" defTabSz="514350" rtl="0" eaLnBrk="1" latinLnBrk="0" hangingPunct="1">
        <a:defRPr kumimoji="1" sz="1013" kern="1200">
          <a:solidFill>
            <a:schemeClr val="tx1"/>
          </a:solidFill>
          <a:latin typeface="+mn-lt"/>
          <a:ea typeface="+mn-ea"/>
          <a:cs typeface="+mn-cs"/>
        </a:defRPr>
      </a:lvl2pPr>
      <a:lvl3pPr marL="514350" algn="l" defTabSz="514350" rtl="0" eaLnBrk="1" latinLnBrk="0" hangingPunct="1">
        <a:defRPr kumimoji="1" sz="1013" kern="1200">
          <a:solidFill>
            <a:schemeClr val="tx1"/>
          </a:solidFill>
          <a:latin typeface="+mn-lt"/>
          <a:ea typeface="+mn-ea"/>
          <a:cs typeface="+mn-cs"/>
        </a:defRPr>
      </a:lvl3pPr>
      <a:lvl4pPr marL="771525" algn="l" defTabSz="514350" rtl="0" eaLnBrk="1" latinLnBrk="0" hangingPunct="1">
        <a:defRPr kumimoji="1" sz="1013" kern="1200">
          <a:solidFill>
            <a:schemeClr val="tx1"/>
          </a:solidFill>
          <a:latin typeface="+mn-lt"/>
          <a:ea typeface="+mn-ea"/>
          <a:cs typeface="+mn-cs"/>
        </a:defRPr>
      </a:lvl4pPr>
      <a:lvl5pPr marL="1028700" algn="l" defTabSz="514350" rtl="0" eaLnBrk="1" latinLnBrk="0" hangingPunct="1">
        <a:defRPr kumimoji="1" sz="1013" kern="1200">
          <a:solidFill>
            <a:schemeClr val="tx1"/>
          </a:solidFill>
          <a:latin typeface="+mn-lt"/>
          <a:ea typeface="+mn-ea"/>
          <a:cs typeface="+mn-cs"/>
        </a:defRPr>
      </a:lvl5pPr>
      <a:lvl6pPr marL="1285875" algn="l" defTabSz="514350" rtl="0" eaLnBrk="1" latinLnBrk="0" hangingPunct="1">
        <a:defRPr kumimoji="1" sz="1013" kern="1200">
          <a:solidFill>
            <a:schemeClr val="tx1"/>
          </a:solidFill>
          <a:latin typeface="+mn-lt"/>
          <a:ea typeface="+mn-ea"/>
          <a:cs typeface="+mn-cs"/>
        </a:defRPr>
      </a:lvl6pPr>
      <a:lvl7pPr marL="1543050" algn="l" defTabSz="514350" rtl="0" eaLnBrk="1" latinLnBrk="0" hangingPunct="1">
        <a:defRPr kumimoji="1" sz="1013" kern="1200">
          <a:solidFill>
            <a:schemeClr val="tx1"/>
          </a:solidFill>
          <a:latin typeface="+mn-lt"/>
          <a:ea typeface="+mn-ea"/>
          <a:cs typeface="+mn-cs"/>
        </a:defRPr>
      </a:lvl7pPr>
      <a:lvl8pPr marL="1800225" algn="l" defTabSz="514350" rtl="0" eaLnBrk="1" latinLnBrk="0" hangingPunct="1">
        <a:defRPr kumimoji="1" sz="1013" kern="1200">
          <a:solidFill>
            <a:schemeClr val="tx1"/>
          </a:solidFill>
          <a:latin typeface="+mn-lt"/>
          <a:ea typeface="+mn-ea"/>
          <a:cs typeface="+mn-cs"/>
        </a:defRPr>
      </a:lvl8pPr>
      <a:lvl9pPr marL="2057400" algn="l" defTabSz="514350" rtl="0" eaLnBrk="1" latinLnBrk="0" hangingPunct="1">
        <a:defRPr kumimoji="1" sz="101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5.png"/><Relationship Id="rId3" Type="http://schemas.openxmlformats.org/officeDocument/2006/relationships/image" Target="../media/image1.jpeg"/><Relationship Id="rId7" Type="http://schemas.openxmlformats.org/officeDocument/2006/relationships/image" Target="../media/image4.jpg"/><Relationship Id="rId2" Type="http://schemas.openxmlformats.org/officeDocument/2006/relationships/notesSlide" Target="../notesSlides/notesSlide1.xml"/><Relationship Id="rId1" Type="http://schemas.openxmlformats.org/officeDocument/2006/relationships/slideLayout" Target="../slideLayouts/slideLayout12.xml"/><Relationship Id="rId6" Type="http://schemas.openxmlformats.org/officeDocument/2006/relationships/image" Target="../media/image3.wmf"/><Relationship Id="rId5" Type="http://schemas.microsoft.com/office/2007/relationships/hdphoto" Target="../media/hdphoto1.wdp"/><Relationship Id="rId4" Type="http://schemas.openxmlformats.org/officeDocument/2006/relationships/image" Target="../media/image2.png"/><Relationship Id="rId9" Type="http://schemas.openxmlformats.org/officeDocument/2006/relationships/image" Target="../media/image6.jp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正方形/長方形 9"/>
          <p:cNvSpPr/>
          <p:nvPr/>
        </p:nvSpPr>
        <p:spPr>
          <a:xfrm>
            <a:off x="0" y="295274"/>
            <a:ext cx="4800600" cy="1254532"/>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1" indent="-276225"/>
            <a:endParaRPr lang="en-US" altLang="ja-JP" b="1" dirty="0" smtClean="0">
              <a:solidFill>
                <a:srgbClr val="FFFF99"/>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rgbClr val="0070C0"/>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r>
              <a:rPr lang="ja-JP" altLang="en-US"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lvl="1" indent="-276225"/>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銀行</a:t>
            </a: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が思わずお金を貸したく</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なる　　　　　　　　事業</a:t>
            </a:r>
            <a:r>
              <a:rPr lang="ja-JP" altLang="en-US"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計画書作成</a:t>
            </a:r>
            <a:r>
              <a:rPr lang="ja-JP" altLang="en-US"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講座</a:t>
            </a:r>
            <a:r>
              <a:rPr lang="en-US" altLang="ja-JP"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r>
            <a:br>
              <a:rPr lang="en-US" altLang="ja-JP"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b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2016</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年</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9</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1</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日～</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9</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月</a:t>
            </a:r>
            <a:r>
              <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rPr>
              <a:t>29</a:t>
            </a:r>
            <a:r>
              <a:rPr lang="ja-JP" altLang="en-US" b="1" dirty="0" smtClean="0">
                <a:latin typeface="メイリオ" panose="020B0604030504040204" pitchFamily="50" charset="-128"/>
                <a:ea typeface="メイリオ" panose="020B0604030504040204" pitchFamily="50" charset="-128"/>
                <a:cs typeface="メイリオ" panose="020B0604030504040204" pitchFamily="50" charset="-128"/>
              </a:rPr>
              <a:t>日（全８回）</a:t>
            </a:r>
            <a:endParaRPr lang="en-US" altLang="ja-JP"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276225"/>
            <a:r>
              <a:rPr lang="ja-JP" altLang="en-US" sz="1050" b="1" dirty="0" smtClean="0">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en-US" altLang="ja-JP" sz="1050" b="1" dirty="0" smtClean="0">
              <a:latin typeface="メイリオ" panose="020B0604030504040204" pitchFamily="50" charset="-128"/>
              <a:ea typeface="メイリオ" panose="020B0604030504040204" pitchFamily="50" charset="-128"/>
              <a:cs typeface="メイリオ" panose="020B0604030504040204" pitchFamily="50" charset="-128"/>
            </a:endParaRPr>
          </a:p>
          <a:p>
            <a:pPr lvl="1" indent="-276225"/>
            <a:endParaRPr lang="ja-JP" altLang="en-US" sz="1050" b="1" dirty="0">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35" name="表 34"/>
          <p:cNvGraphicFramePr>
            <a:graphicFrameLocks noGrp="1"/>
          </p:cNvGraphicFramePr>
          <p:nvPr>
            <p:extLst>
              <p:ext uri="{D42A27DB-BD31-4B8C-83A1-F6EECF244321}">
                <p14:modId xmlns:p14="http://schemas.microsoft.com/office/powerpoint/2010/main" val="3633333281"/>
              </p:ext>
            </p:extLst>
          </p:nvPr>
        </p:nvGraphicFramePr>
        <p:xfrm>
          <a:off x="0" y="1902647"/>
          <a:ext cx="6858000" cy="4431423"/>
        </p:xfrm>
        <a:graphic>
          <a:graphicData uri="http://schemas.openxmlformats.org/drawingml/2006/table">
            <a:tbl>
              <a:tblPr firstRow="1">
                <a:tableStyleId>{22838BEF-8BB2-4498-84A7-C5851F593DF1}</a:tableStyleId>
              </a:tblPr>
              <a:tblGrid>
                <a:gridCol w="1374501"/>
                <a:gridCol w="2020350"/>
                <a:gridCol w="2103151"/>
                <a:gridCol w="1359998"/>
              </a:tblGrid>
              <a:tr h="392205">
                <a:tc>
                  <a:txBody>
                    <a:bodyPr/>
                    <a:lstStyle/>
                    <a:p>
                      <a:pPr algn="ctr"/>
                      <a:r>
                        <a:rPr kumimoji="1" lang="ja-JP" altLang="en-US" sz="11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日時</a:t>
                      </a:r>
                      <a:endParaRPr kumimoji="1" lang="ja-JP" altLang="en-US" sz="1100" b="1"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accent5">
                        <a:lumMod val="75000"/>
                      </a:schemeClr>
                    </a:solidFill>
                  </a:tcPr>
                </a:tc>
                <a:tc gridSpan="2">
                  <a:txBody>
                    <a:bodyPr/>
                    <a:lstStyle/>
                    <a:p>
                      <a:pPr algn="ctr"/>
                      <a:r>
                        <a:rPr kumimoji="1" lang="ja-JP" altLang="en-US" sz="11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内容</a:t>
                      </a:r>
                      <a:endParaRPr kumimoji="1" lang="ja-JP" altLang="en-US" sz="1100" b="1"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accent5">
                        <a:lumMod val="75000"/>
                      </a:schemeClr>
                    </a:solidFill>
                  </a:tcPr>
                </a:tc>
                <a:tc hMerge="1">
                  <a:txBody>
                    <a:bodyPr/>
                    <a:lstStyle/>
                    <a:p>
                      <a:pPr algn="ctr"/>
                      <a:endParaRPr kumimoji="1" lang="ja-JP" altLang="en-US" sz="1100" b="0" dirty="0">
                        <a:latin typeface="+mn-ea"/>
                        <a:ea typeface="+mn-ea"/>
                      </a:endParaRPr>
                    </a:p>
                  </a:txBody>
                  <a:tcPr marL="63305" marR="63305" marT="31652" marB="31652" anchor="ctr">
                    <a:solidFill>
                      <a:schemeClr val="bg1"/>
                    </a:solidFill>
                  </a:tcPr>
                </a:tc>
                <a:tc>
                  <a:txBody>
                    <a:bodyPr/>
                    <a:lstStyle/>
                    <a:p>
                      <a:pPr algn="ctr"/>
                      <a:r>
                        <a:rPr kumimoji="1" lang="ja-JP" altLang="en-US" sz="1100"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講師</a:t>
                      </a:r>
                      <a:endParaRPr kumimoji="1" lang="ja-JP" altLang="en-US" sz="1100" b="1"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accent5">
                        <a:lumMod val="75000"/>
                      </a:schemeClr>
                    </a:solidFill>
                  </a:tcPr>
                </a:tc>
              </a:tr>
              <a:tr h="448348">
                <a:tc>
                  <a:txBody>
                    <a:bodyPr/>
                    <a:lstStyle/>
                    <a:p>
                      <a:pPr algn="l"/>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9</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月　</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日（木）</a:t>
                      </a:r>
                    </a:p>
                    <a:p>
                      <a:pPr algn="l"/>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ja-JP" altLang="en-US" sz="11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algn="l"/>
                      <a:endParaRPr kumimoji="1" lang="en-US" altLang="ja-JP"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こんな経営者に銀行はお金を貸したくなる</a:t>
                      </a:r>
                      <a:endParaRPr kumimoji="1" lang="ja-JP" altLang="en-US" sz="9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c>
                  <a:txBody>
                    <a:bodyPr/>
                    <a:lstStyle/>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もっとお金を借りられるようになるために経営者が行なうべきこと</a:t>
                      </a:r>
                      <a:endParaRPr kumimoji="1" lang="ja-JP" altLang="en-US" sz="8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algn="ctr"/>
                      <a:endParaRPr kumimoji="1" lang="en-US" altLang="ja-JP"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杉本光生先生</a:t>
                      </a:r>
                      <a:endParaRPr kumimoji="1" lang="en-US" altLang="ja-JP"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ctr"/>
                      <a:endParaRPr kumimoji="1" lang="ja-JP" altLang="en-US" sz="9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r>
              <a:tr h="487283">
                <a:tc>
                  <a:txBody>
                    <a:bodyPr/>
                    <a:lstStyle/>
                    <a:p>
                      <a:pPr algn="l"/>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９月 ５日（月）</a:t>
                      </a:r>
                    </a:p>
                    <a:p>
                      <a:pPr algn="l"/>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ja-JP" altLang="en-US" sz="11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algn="l"/>
                      <a:r>
                        <a:rPr kumimoji="1" lang="ja-JP" altLang="en-US" sz="950" b="0" dirty="0" smtClean="0">
                          <a:effectLst/>
                          <a:latin typeface="メイリオ" panose="020B0604030504040204" pitchFamily="50" charset="-128"/>
                          <a:ea typeface="メイリオ" panose="020B0604030504040204" pitchFamily="50" charset="-128"/>
                          <a:cs typeface="メイリオ" panose="020B0604030504040204" pitchFamily="50" charset="-128"/>
                        </a:rPr>
                        <a:t>経営革新計画の都道府県知事承認制度について</a:t>
                      </a:r>
                      <a:endParaRPr kumimoji="1" lang="ja-JP" altLang="en-US" sz="95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c>
                  <a:txBody>
                    <a:bodyPr/>
                    <a:lstStyle/>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経営革新計画を立案するための新事業ネタについて考える</a:t>
                      </a:r>
                      <a:endParaRPr kumimoji="1" lang="en-US" altLang="ja-JP" sz="8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（個人ワーク＆グループワーク）</a:t>
                      </a:r>
                      <a:endParaRPr kumimoji="1" lang="ja-JP" altLang="en-US" sz="8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静岡県商工会連合会</a:t>
                      </a:r>
                      <a:endParaRPr kumimoji="1" lang="en-US" altLang="ja-JP"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山田悦且先生</a:t>
                      </a:r>
                      <a:endPar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r>
              <a:tr h="415921">
                <a:tc>
                  <a:txBody>
                    <a:bodyPr/>
                    <a:lstStyle/>
                    <a:p>
                      <a:pPr algn="l"/>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９月 ８日（木）</a:t>
                      </a:r>
                    </a:p>
                    <a:p>
                      <a:pPr algn="l"/>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ja-JP" altLang="en-US" sz="11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事業計画・経営計画策定のための</a:t>
                      </a:r>
                      <a:endPar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基礎知識</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1〔</a:t>
                      </a: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数値計画</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c>
                  <a:txBody>
                    <a:bodyPr/>
                    <a:lstStyle/>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自社における今後１年間の売上計画･投資計画・収支計画・資金繰り計画を作成する</a:t>
                      </a:r>
                      <a:endParaRPr kumimoji="1" lang="ja-JP" altLang="en-US" sz="8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山田悦且先生</a:t>
                      </a:r>
                      <a:endParaRPr kumimoji="1" lang="en-US" altLang="ja-JP" sz="9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r>
              <a:tr h="444057">
                <a:tc>
                  <a:txBody>
                    <a:bodyPr/>
                    <a:lstStyle/>
                    <a:p>
                      <a:pPr algn="l"/>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９月</a:t>
                      </a:r>
                      <a:r>
                        <a:rPr kumimoji="1" lang="en-US" altLang="ja-JP" sz="1100" baseline="0" dirty="0" smtClean="0">
                          <a:effectLst/>
                          <a:latin typeface="メイリオ" panose="020B0604030504040204" pitchFamily="50" charset="-128"/>
                          <a:ea typeface="メイリオ" panose="020B0604030504040204" pitchFamily="50" charset="-128"/>
                          <a:cs typeface="メイリオ" panose="020B0604030504040204" pitchFamily="50" charset="-128"/>
                        </a:rPr>
                        <a:t>12</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日（月）</a:t>
                      </a:r>
                    </a:p>
                    <a:p>
                      <a:pPr algn="l"/>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ja-JP" altLang="en-US" sz="11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事業計画・経営計画策定のための</a:t>
                      </a:r>
                      <a:endPar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基礎知識</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企業理念とビジョン</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50" b="0" dirty="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c>
                  <a:txBody>
                    <a:bodyPr/>
                    <a:lstStyle/>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企業理念・ビジョン・行動方針を見直す、考える</a:t>
                      </a:r>
                      <a:endParaRPr kumimoji="1" lang="en-US" altLang="ja-JP" sz="8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山崎博志先生</a:t>
                      </a:r>
                    </a:p>
                  </a:txBody>
                  <a:tcPr marL="63305" marR="63305" marT="31652" marB="31652" anchor="ctr">
                    <a:solidFill>
                      <a:schemeClr val="bg2"/>
                    </a:solidFill>
                  </a:tcPr>
                </a:tc>
              </a:tr>
              <a:tr h="487433">
                <a:tc>
                  <a:txBody>
                    <a:bodyPr/>
                    <a:lstStyle/>
                    <a:p>
                      <a:pPr algn="l"/>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９月</a:t>
                      </a:r>
                      <a:r>
                        <a:rPr kumimoji="1" lang="ja-JP" altLang="en-US" sz="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15</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日（木）</a:t>
                      </a:r>
                    </a:p>
                    <a:p>
                      <a:pPr algn="l"/>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ja-JP" altLang="en-US" sz="11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事業計画・経営計画策定のための</a:t>
                      </a:r>
                      <a:endPar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基礎知識</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3〔</a:t>
                      </a: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ターゲット</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c>
                  <a:txBody>
                    <a:bodyPr/>
                    <a:lstStyle/>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経営革新計画承認企業の体験談＆質疑応答</a:t>
                      </a:r>
                      <a:endParaRPr kumimoji="1" lang="en-US" altLang="ja-JP" sz="8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自社の取引したい顧客像を明確化する</a:t>
                      </a:r>
                      <a:endParaRPr kumimoji="1" lang="en-US" altLang="ja-JP" sz="8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（個人＆グループワーク）</a:t>
                      </a:r>
                      <a:endParaRPr kumimoji="1" lang="ja-JP" altLang="en-US" sz="8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経営革新承認企業</a:t>
                      </a:r>
                      <a:endParaRPr kumimoji="1" lang="en-US" altLang="ja-JP" sz="9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山田悦且先生</a:t>
                      </a:r>
                      <a:endParaRPr kumimoji="1" lang="en-US" altLang="ja-JP" sz="9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r>
              <a:tr h="507949">
                <a:tc>
                  <a:txBody>
                    <a:bodyPr/>
                    <a:lstStyle/>
                    <a:p>
                      <a:pPr algn="l"/>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９月</a:t>
                      </a:r>
                      <a:r>
                        <a:rPr kumimoji="1" lang="ja-JP" altLang="en-US" sz="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日（火）</a:t>
                      </a:r>
                    </a:p>
                    <a:p>
                      <a:pPr algn="l"/>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ja-JP" altLang="en-US" sz="11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事業計画・経営計画策定のための</a:t>
                      </a:r>
                      <a:endPar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基礎知識</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4〔</a:t>
                      </a: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商品＆サービス</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95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c>
                  <a:txBody>
                    <a:bodyPr/>
                    <a:lstStyle/>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自社の商品やサービスの良さを他人にわかるように伝えられるようにする</a:t>
                      </a:r>
                      <a:endParaRPr kumimoji="1" lang="en-US" altLang="ja-JP" sz="8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（個人＆グループワーク）</a:t>
                      </a:r>
                      <a:endParaRPr kumimoji="1" lang="ja-JP" altLang="en-US" sz="8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杉本</a:t>
                      </a:r>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光生</a:t>
                      </a: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先生</a:t>
                      </a:r>
                      <a:endParaRPr kumimoji="1" lang="en-US" altLang="ja-JP" sz="4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ja-JP" altLang="en-US" sz="11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r>
              <a:tr h="470906">
                <a:tc>
                  <a:txBody>
                    <a:bodyPr/>
                    <a:lstStyle/>
                    <a:p>
                      <a:pPr algn="l"/>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algn="l"/>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９月</a:t>
                      </a:r>
                      <a:r>
                        <a:rPr kumimoji="1" lang="ja-JP" altLang="en-US" sz="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26</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日（月）</a:t>
                      </a:r>
                    </a:p>
                    <a:p>
                      <a:pPr marL="0" marR="0" indent="0" algn="l" defTabSz="514350" rtl="0" eaLnBrk="1" fontAlgn="auto" latinLnBrk="0" hangingPunct="1">
                        <a:lnSpc>
                          <a:spcPct val="100000"/>
                        </a:lnSpc>
                        <a:spcBef>
                          <a:spcPts val="0"/>
                        </a:spcBef>
                        <a:spcAft>
                          <a:spcPts val="0"/>
                        </a:spcAft>
                        <a:buClrTx/>
                        <a:buSzTx/>
                        <a:buFontTx/>
                        <a:buNone/>
                        <a:tabLst/>
                        <a:defRPr/>
                      </a:pP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ja-JP" altLang="en-US" sz="11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事業計画・経営計画策定のための</a:t>
                      </a:r>
                      <a:endPar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基礎知識</a:t>
                      </a:r>
                      <a:r>
                        <a:rPr kumimoji="1" lang="en-US" altLang="ja-JP" sz="9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5</a:t>
                      </a:r>
                      <a:r>
                        <a:rPr kumimoji="1" lang="en-US" altLang="ja-JP" sz="8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r>
                        <a:rPr kumimoji="1" lang="ja-JP" altLang="en-US" sz="7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マーケティング･新規事業開</a:t>
                      </a:r>
                      <a:r>
                        <a:rPr kumimoji="1" lang="en-US" altLang="ja-JP" sz="700" b="0" dirty="0" smtClean="0">
                          <a:solidFill>
                            <a:schemeClr val="tx1"/>
                          </a:solidFill>
                          <a:effectLst/>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7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c>
                  <a:txBody>
                    <a:bodyPr/>
                    <a:lstStyle/>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自社の商品やサービスを知ってもらい、如何に買ってもらうのかを考える</a:t>
                      </a:r>
                      <a:endParaRPr kumimoji="1" lang="en-US" altLang="ja-JP" sz="8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新たな売上･収益を生み出せる新規事業を考える</a:t>
                      </a:r>
                      <a:endParaRPr kumimoji="1" lang="ja-JP" altLang="en-US" sz="8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杉本</a:t>
                      </a:r>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光生</a:t>
                      </a: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先生</a:t>
                      </a:r>
                      <a:endParaRPr kumimoji="1" lang="en-US" altLang="ja-JP" sz="4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r>
              <a:tr h="560933">
                <a:tc>
                  <a:txBody>
                    <a:bodyPr/>
                    <a:lstStyle/>
                    <a:p>
                      <a:pPr algn="l"/>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９月</a:t>
                      </a:r>
                      <a:r>
                        <a:rPr kumimoji="1" lang="ja-JP" altLang="en-US" sz="100" dirty="0" smtClean="0">
                          <a:effectLst/>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９日（木）</a:t>
                      </a:r>
                    </a:p>
                    <a:p>
                      <a:pPr marL="0" marR="0" indent="0" algn="l" defTabSz="514350" rtl="0" eaLnBrk="1" fontAlgn="auto" latinLnBrk="0" hangingPunct="1">
                        <a:lnSpc>
                          <a:spcPct val="100000"/>
                        </a:lnSpc>
                        <a:spcBef>
                          <a:spcPts val="0"/>
                        </a:spcBef>
                        <a:spcAft>
                          <a:spcPts val="0"/>
                        </a:spcAft>
                        <a:buClrTx/>
                        <a:buSzTx/>
                        <a:buFontTx/>
                        <a:buNone/>
                        <a:tabLst/>
                        <a:defRPr/>
                      </a:pP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18</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30</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分～</a:t>
                      </a:r>
                      <a:r>
                        <a:rPr kumimoji="1" lang="en-US" altLang="ja-JP" sz="1100" dirty="0" smtClean="0">
                          <a:effectLst/>
                          <a:latin typeface="メイリオ" panose="020B0604030504040204" pitchFamily="50" charset="-128"/>
                          <a:ea typeface="メイリオ" panose="020B0604030504040204" pitchFamily="50" charset="-128"/>
                          <a:cs typeface="メイリオ" panose="020B0604030504040204" pitchFamily="50" charset="-128"/>
                        </a:rPr>
                        <a:t>21</a:t>
                      </a:r>
                      <a:r>
                        <a:rPr kumimoji="1" lang="ja-JP" altLang="en-US" sz="1100" dirty="0" smtClean="0">
                          <a:effectLst/>
                          <a:latin typeface="メイリオ" panose="020B0604030504040204" pitchFamily="50" charset="-128"/>
                          <a:ea typeface="メイリオ" panose="020B0604030504040204" pitchFamily="50" charset="-128"/>
                          <a:cs typeface="メイリオ" panose="020B0604030504040204" pitchFamily="50" charset="-128"/>
                        </a:rPr>
                        <a:t>時</a:t>
                      </a:r>
                      <a:endParaRPr kumimoji="1" lang="ja-JP" altLang="en-US" sz="11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事業計画の完成</a:t>
                      </a:r>
                      <a:endParaRPr kumimoji="1" lang="en-US" altLang="ja-JP"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l" defTabSz="514350" rtl="0" eaLnBrk="1" fontAlgn="auto" latinLnBrk="0" hangingPunct="1">
                        <a:lnSpc>
                          <a:spcPct val="100000"/>
                        </a:lnSpc>
                        <a:spcBef>
                          <a:spcPts val="0"/>
                        </a:spcBef>
                        <a:spcAft>
                          <a:spcPts val="0"/>
                        </a:spcAft>
                        <a:buClrTx/>
                        <a:buSzTx/>
                        <a:buFontTx/>
                        <a:buNone/>
                        <a:tabLst/>
                        <a:defRPr/>
                      </a:pPr>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終了式</a:t>
                      </a:r>
                      <a:endParaRPr kumimoji="1" lang="ja-JP" altLang="en-US" sz="900" b="0" dirty="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c>
                  <a:txBody>
                    <a:bodyPr/>
                    <a:lstStyle/>
                    <a:p>
                      <a:pPr algn="l"/>
                      <a:r>
                        <a:rPr kumimoji="1" lang="ja-JP" altLang="en-US" sz="800" b="0" dirty="0" smtClean="0">
                          <a:effectLst/>
                          <a:latin typeface="メイリオ" panose="020B0604030504040204" pitchFamily="50" charset="-128"/>
                          <a:ea typeface="メイリオ" panose="020B0604030504040204" pitchFamily="50" charset="-128"/>
                          <a:cs typeface="メイリオ" panose="020B0604030504040204" pitchFamily="50" charset="-128"/>
                        </a:rPr>
                        <a:t>事業計画のまとめ･個別相談</a:t>
                      </a:r>
                      <a:endParaRPr kumimoji="1" lang="en-US" altLang="ja-JP" sz="8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1"/>
                    </a:solidFill>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1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rPr>
                        <a:t>杉本光生先生</a:t>
                      </a:r>
                      <a:endParaRPr kumimoji="1" lang="en-US" altLang="ja-JP"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r>
                        <a:rPr kumimoji="1" lang="ja-JP" altLang="en-US" sz="900" dirty="0" smtClean="0">
                          <a:effectLst/>
                          <a:latin typeface="メイリオ" panose="020B0604030504040204" pitchFamily="50" charset="-128"/>
                          <a:ea typeface="メイリオ" panose="020B0604030504040204" pitchFamily="50" charset="-128"/>
                          <a:cs typeface="メイリオ" panose="020B0604030504040204" pitchFamily="50" charset="-128"/>
                        </a:rPr>
                        <a:t>山田悦且先生</a:t>
                      </a:r>
                      <a:endParaRPr kumimoji="1" lang="ja-JP" altLang="en-US" sz="900" b="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p>
                      <a:pPr marL="0" marR="0" indent="0" algn="ctr" defTabSz="914400" rtl="0" eaLnBrk="1" fontAlgn="auto" latinLnBrk="0" hangingPunct="1">
                        <a:lnSpc>
                          <a:spcPct val="100000"/>
                        </a:lnSpc>
                        <a:spcBef>
                          <a:spcPts val="0"/>
                        </a:spcBef>
                        <a:spcAft>
                          <a:spcPts val="0"/>
                        </a:spcAft>
                        <a:buClrTx/>
                        <a:buSzTx/>
                        <a:buFontTx/>
                        <a:buNone/>
                        <a:tabLst/>
                        <a:defRPr/>
                      </a:pPr>
                      <a:endParaRPr kumimoji="1" lang="en-US" altLang="ja-JP" sz="900" dirty="0" smtClean="0">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bg2"/>
                    </a:solidFill>
                  </a:tcPr>
                </a:tc>
              </a:tr>
            </a:tbl>
          </a:graphicData>
        </a:graphic>
      </p:graphicFrame>
      <p:sp>
        <p:nvSpPr>
          <p:cNvPr id="36" name="ホームベース 35"/>
          <p:cNvSpPr/>
          <p:nvPr/>
        </p:nvSpPr>
        <p:spPr>
          <a:xfrm>
            <a:off x="0" y="6600882"/>
            <a:ext cx="685800" cy="1968538"/>
          </a:xfrm>
          <a:prstGeom prst="homePlate">
            <a:avLst/>
          </a:prstGeom>
          <a:solidFill>
            <a:schemeClr val="accent5"/>
          </a:solidFill>
          <a:effectLst/>
        </p:spPr>
        <p:style>
          <a:lnRef idx="0">
            <a:schemeClr val="accent5"/>
          </a:lnRef>
          <a:fillRef idx="3">
            <a:schemeClr val="accent5"/>
          </a:fillRef>
          <a:effectRef idx="3">
            <a:schemeClr val="accent5"/>
          </a:effectRef>
          <a:fontRef idx="minor">
            <a:schemeClr val="lt1"/>
          </a:fontRef>
        </p:style>
        <p:txBody>
          <a:bodyPr rtlCol="0" anchor="ctr"/>
          <a:lstStyle/>
          <a:p>
            <a:pPr algn="ctr"/>
            <a:r>
              <a:rPr kumimoji="1" lang="ja-JP" altLang="en-US" sz="1100" b="1" dirty="0" smtClean="0">
                <a:latin typeface="メイリオ" panose="020B0604030504040204" pitchFamily="50" charset="-128"/>
                <a:ea typeface="メイリオ" panose="020B0604030504040204" pitchFamily="50" charset="-128"/>
                <a:cs typeface="メイリオ" panose="020B0604030504040204" pitchFamily="50" charset="-128"/>
              </a:rPr>
              <a:t>講師</a:t>
            </a:r>
            <a:endParaRPr kumimoji="1" lang="en-US" altLang="ja-JP" sz="11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gn="ctr"/>
            <a:r>
              <a:rPr lang="ja-JP" altLang="en-US" sz="1100" b="1" dirty="0">
                <a:latin typeface="メイリオ" panose="020B0604030504040204" pitchFamily="50" charset="-128"/>
                <a:ea typeface="メイリオ" panose="020B0604030504040204" pitchFamily="50" charset="-128"/>
                <a:cs typeface="メイリオ" panose="020B0604030504040204" pitchFamily="50" charset="-128"/>
              </a:rPr>
              <a:t>紹介</a:t>
            </a:r>
            <a:endParaRPr kumimoji="1" lang="ja-JP" altLang="en-US" sz="1100" b="1" dirty="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7" name="正方形/長方形 36"/>
          <p:cNvSpPr/>
          <p:nvPr/>
        </p:nvSpPr>
        <p:spPr>
          <a:xfrm>
            <a:off x="1941966" y="6582685"/>
            <a:ext cx="1106034" cy="955993"/>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altLang="ja-JP" sz="9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山田悦且先生</a:t>
            </a:r>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山田悦且税理士事務所</a:t>
            </a:r>
            <a:endParaRPr lang="en-US" altLang="ja-JP" sz="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税理士</a:t>
            </a:r>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smtClean="0">
              <a:solidFill>
                <a:schemeClr val="tx1"/>
              </a:solidFill>
            </a:endParaRPr>
          </a:p>
          <a:p>
            <a:endParaRPr lang="en-US" altLang="ja-JP"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38" name="正方形/長方形 37"/>
          <p:cNvSpPr/>
          <p:nvPr/>
        </p:nvSpPr>
        <p:spPr>
          <a:xfrm>
            <a:off x="1060219" y="6582685"/>
            <a:ext cx="880899" cy="955993"/>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graphicFrame>
        <p:nvGraphicFramePr>
          <p:cNvPr id="44" name="表 43"/>
          <p:cNvGraphicFramePr>
            <a:graphicFrameLocks noGrp="1"/>
          </p:cNvGraphicFramePr>
          <p:nvPr>
            <p:extLst>
              <p:ext uri="{D42A27DB-BD31-4B8C-83A1-F6EECF244321}">
                <p14:modId xmlns:p14="http://schemas.microsoft.com/office/powerpoint/2010/main" val="3911231285"/>
              </p:ext>
            </p:extLst>
          </p:nvPr>
        </p:nvGraphicFramePr>
        <p:xfrm>
          <a:off x="8115" y="8686799"/>
          <a:ext cx="6858000" cy="1086694"/>
        </p:xfrm>
        <a:graphic>
          <a:graphicData uri="http://schemas.openxmlformats.org/drawingml/2006/table">
            <a:tbl>
              <a:tblPr firstRow="1">
                <a:tableStyleId>{8A107856-5554-42FB-B03E-39F5DBC370BA}</a:tableStyleId>
              </a:tblPr>
              <a:tblGrid>
                <a:gridCol w="1015666"/>
                <a:gridCol w="2758879"/>
                <a:gridCol w="973722"/>
                <a:gridCol w="2109733"/>
              </a:tblGrid>
              <a:tr h="267855">
                <a:tc rowSpan="2">
                  <a:txBody>
                    <a:bodyPr/>
                    <a:lstStyle/>
                    <a:p>
                      <a:pPr algn="ctr"/>
                      <a:r>
                        <a:rPr kumimoji="1" lang="ja-JP" altLang="en-US" sz="800" b="1"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フ リ ガ ナ</a:t>
                      </a:r>
                      <a:r>
                        <a:rPr kumimoji="1" lang="ja-JP" altLang="en-US" sz="1100" b="1"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100" b="1"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p>
                      <a:pPr algn="ctr"/>
                      <a:r>
                        <a:rPr kumimoji="1" lang="ja-JP" altLang="en-US" sz="1100" b="1"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氏　　名</a:t>
                      </a:r>
                      <a:endParaRPr kumimoji="1" lang="ja-JP" altLang="en-US" sz="1100" b="1"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lnR w="12700" cap="flat" cmpd="sng" algn="ctr">
                      <a:solidFill>
                        <a:schemeClr val="bg2">
                          <a:lumMod val="75000"/>
                        </a:schemeClr>
                      </a:solidFill>
                      <a:prstDash val="solid"/>
                      <a:round/>
                      <a:headEnd type="none" w="med" len="med"/>
                      <a:tailEnd type="none" w="med" len="med"/>
                    </a:lnR>
                    <a:solidFill>
                      <a:schemeClr val="accent3">
                        <a:lumMod val="75000"/>
                      </a:schemeClr>
                    </a:solidFill>
                  </a:tcPr>
                </a:tc>
                <a:tc rowSpan="2">
                  <a:txBody>
                    <a:bodyPr/>
                    <a:lstStyle/>
                    <a:p>
                      <a:pPr lvl="0" algn="l"/>
                      <a:r>
                        <a:rPr kumimoji="1" lang="ja-JP" altLang="en-US" sz="1100" b="0" dirty="0" smtClean="0">
                          <a:latin typeface="メイリオ" panose="020B0604030504040204" pitchFamily="50" charset="-128"/>
                          <a:ea typeface="メイリオ" panose="020B0604030504040204" pitchFamily="50" charset="-128"/>
                          <a:cs typeface="メイリオ" panose="020B0604030504040204" pitchFamily="50" charset="-128"/>
                        </a:rPr>
                        <a:t>　　　　　　　　　　　　男 ・ 女</a:t>
                      </a:r>
                      <a:endParaRPr kumimoji="1" lang="en-US" altLang="ja-JP" sz="8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a:r>
                        <a:rPr kumimoji="1" lang="ja-JP" altLang="en-US" sz="1100" b="0" dirty="0" smtClean="0">
                          <a:latin typeface="メイリオ" panose="020B0604030504040204" pitchFamily="50" charset="-128"/>
                          <a:ea typeface="メイリオ" panose="020B0604030504040204" pitchFamily="50" charset="-128"/>
                          <a:cs typeface="メイリオ" panose="020B0604030504040204" pitchFamily="50" charset="-128"/>
                        </a:rPr>
                        <a:t>　                   　　　（　　　　才）　　</a:t>
                      </a:r>
                      <a:endPar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solidFill>
                      <a:schemeClr val="bg2">
                        <a:lumMod val="90000"/>
                      </a:schemeClr>
                    </a:solidFill>
                  </a:tcPr>
                </a:tc>
                <a:tc>
                  <a:txBody>
                    <a:bodyPr/>
                    <a:lstStyle/>
                    <a:p>
                      <a:pPr lvl="0" algn="ctr"/>
                      <a:r>
                        <a:rPr kumimoji="1" lang="ja-JP" altLang="en-US" sz="110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事業所名</a:t>
                      </a:r>
                      <a:endParaRPr kumimoji="1" lang="en-US" altLang="ja-JP" sz="110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lnB w="12700" cap="flat" cmpd="sng" algn="ctr">
                      <a:solidFill>
                        <a:schemeClr val="accent2"/>
                      </a:solidFill>
                      <a:prstDash val="sysDot"/>
                      <a:round/>
                      <a:headEnd type="none" w="med" len="med"/>
                      <a:tailEnd type="none" w="med" len="med"/>
                    </a:lnB>
                    <a:solidFill>
                      <a:schemeClr val="accent3">
                        <a:lumMod val="75000"/>
                      </a:schemeClr>
                    </a:solidFill>
                  </a:tcPr>
                </a:tc>
                <a:tc>
                  <a:txBody>
                    <a:bodyPr/>
                    <a:lstStyle/>
                    <a:p>
                      <a:pPr lvl="0" algn="l"/>
                      <a:endPar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lnL w="12700" cap="flat" cmpd="sng" algn="ctr">
                      <a:solidFill>
                        <a:schemeClr val="bg2">
                          <a:lumMod val="75000"/>
                        </a:schemeClr>
                      </a:solidFill>
                      <a:prstDash val="solid"/>
                      <a:round/>
                      <a:headEnd type="none" w="med" len="med"/>
                      <a:tailEnd type="none" w="med" len="med"/>
                    </a:lnL>
                    <a:lnB w="12700" cap="flat" cmpd="sng" algn="ctr">
                      <a:solidFill>
                        <a:schemeClr val="accent2"/>
                      </a:solidFill>
                      <a:prstDash val="sysDot"/>
                      <a:round/>
                      <a:headEnd type="none" w="med" len="med"/>
                      <a:tailEnd type="none" w="med" len="med"/>
                    </a:lnB>
                    <a:solidFill>
                      <a:schemeClr val="bg2">
                        <a:lumMod val="90000"/>
                      </a:schemeClr>
                    </a:solidFill>
                  </a:tcPr>
                </a:tc>
              </a:tr>
              <a:tr h="267855">
                <a:tc vMerge="1">
                  <a:txBody>
                    <a:bodyPr/>
                    <a:lstStyle/>
                    <a:p>
                      <a:endParaRPr kumimoji="1" lang="ja-JP" altLang="en-US"/>
                    </a:p>
                  </a:txBody>
                  <a:tcPr/>
                </a:tc>
                <a:tc vMerge="1">
                  <a:txBody>
                    <a:bodyPr/>
                    <a:lstStyle/>
                    <a:p>
                      <a:endParaRPr kumimoji="1" lang="ja-JP" altLang="en-US"/>
                    </a:p>
                  </a:txBody>
                  <a:tcPr/>
                </a:tc>
                <a:tc>
                  <a:txBody>
                    <a:bodyPr/>
                    <a:lstStyle/>
                    <a:p>
                      <a:pPr lvl="0" algn="ctr"/>
                      <a:r>
                        <a:rPr kumimoji="1" lang="ja-JP" altLang="en-US" sz="110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役　　職</a:t>
                      </a:r>
                      <a:endParaRPr kumimoji="1" lang="ja-JP" altLang="en-US" sz="110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lnL w="12700" cap="flat" cmpd="sng" algn="ctr">
                      <a:solidFill>
                        <a:schemeClr val="bg2">
                          <a:lumMod val="75000"/>
                        </a:schemeClr>
                      </a:solidFill>
                      <a:prstDash val="solid"/>
                      <a:round/>
                      <a:headEnd type="none" w="med" len="med"/>
                      <a:tailEnd type="none" w="med" len="med"/>
                    </a:lnL>
                    <a:lnR w="12700" cap="flat" cmpd="sng" algn="ctr">
                      <a:solidFill>
                        <a:schemeClr val="accent2"/>
                      </a:solidFill>
                      <a:prstDash val="solid"/>
                      <a:round/>
                      <a:headEnd type="none" w="med" len="med"/>
                      <a:tailEnd type="none" w="med" len="med"/>
                    </a:lnR>
                    <a:lnT w="12700" cap="flat" cmpd="sng" algn="ctr">
                      <a:solidFill>
                        <a:schemeClr val="accent2"/>
                      </a:solidFill>
                      <a:prstDash val="sysDot"/>
                      <a:round/>
                      <a:headEnd type="none" w="med" len="med"/>
                      <a:tailEnd type="none" w="med" len="med"/>
                    </a:lnT>
                    <a:solidFill>
                      <a:schemeClr val="accent3">
                        <a:lumMod val="75000"/>
                      </a:schemeClr>
                    </a:solidFill>
                  </a:tcPr>
                </a:tc>
                <a:tc>
                  <a:txBody>
                    <a:bodyPr/>
                    <a:lstStyle/>
                    <a:p>
                      <a:pPr lvl="0" algn="l"/>
                      <a:endPar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lnL w="12700" cap="flat" cmpd="sng" algn="ctr">
                      <a:solidFill>
                        <a:schemeClr val="accent2"/>
                      </a:solidFill>
                      <a:prstDash val="solid"/>
                      <a:round/>
                      <a:headEnd type="none" w="med" len="med"/>
                      <a:tailEnd type="none" w="med" len="med"/>
                    </a:lnL>
                    <a:lnT w="12700" cap="flat" cmpd="sng" algn="ctr">
                      <a:solidFill>
                        <a:schemeClr val="accent2"/>
                      </a:solidFill>
                      <a:prstDash val="sysDot"/>
                      <a:round/>
                      <a:headEnd type="none" w="med" len="med"/>
                      <a:tailEnd type="none" w="med" len="med"/>
                    </a:lnT>
                    <a:solidFill>
                      <a:schemeClr val="bg2">
                        <a:lumMod val="90000"/>
                      </a:schemeClr>
                    </a:solidFill>
                  </a:tcPr>
                </a:tc>
              </a:tr>
              <a:tr h="532972">
                <a:tc>
                  <a:txBody>
                    <a:bodyPr/>
                    <a:lstStyle/>
                    <a:p>
                      <a:pPr algn="ctr"/>
                      <a:r>
                        <a:rPr kumimoji="1" lang="ja-JP" altLang="en-US" sz="1100" b="1" dirty="0" smtClean="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rPr>
                        <a:t>住　　所</a:t>
                      </a:r>
                      <a:endParaRPr kumimoji="1" lang="ja-JP" altLang="en-US" sz="1100" b="1" dirty="0">
                        <a:solidFill>
                          <a:schemeClr val="bg1"/>
                        </a:solidFill>
                        <a:effectLst/>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solidFill>
                      <a:schemeClr val="accent3">
                        <a:lumMod val="75000"/>
                      </a:schemeClr>
                    </a:solidFill>
                  </a:tcPr>
                </a:tc>
                <a:tc>
                  <a:txBody>
                    <a:bodyPr/>
                    <a:lstStyle/>
                    <a:p>
                      <a:pPr lvl="0" algn="l"/>
                      <a:r>
                        <a:rPr kumimoji="1" lang="ja-JP" altLang="en-US" sz="1100" b="0" dirty="0" smtClean="0">
                          <a:latin typeface="メイリオ" panose="020B0604030504040204" pitchFamily="50" charset="-128"/>
                          <a:ea typeface="メイリオ" panose="020B0604030504040204" pitchFamily="50" charset="-128"/>
                          <a:cs typeface="メイリオ" panose="020B0604030504040204" pitchFamily="50" charset="-128"/>
                        </a:rPr>
                        <a:t>〒</a:t>
                      </a:r>
                      <a:endParaRPr kumimoji="1" lang="ja-JP" altLang="en-US" sz="1100" b="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lnR w="12700" cap="flat" cmpd="sng" algn="ctr">
                      <a:solidFill>
                        <a:schemeClr val="bg2">
                          <a:lumMod val="75000"/>
                        </a:schemeClr>
                      </a:solidFill>
                      <a:prstDash val="solid"/>
                      <a:round/>
                      <a:headEnd type="none" w="med" len="med"/>
                      <a:tailEnd type="none" w="med" len="med"/>
                    </a:lnR>
                    <a:solidFill>
                      <a:schemeClr val="bg2">
                        <a:lumMod val="90000"/>
                      </a:schemeClr>
                    </a:solidFill>
                  </a:tcPr>
                </a:tc>
                <a:tc>
                  <a:txBody>
                    <a:bodyPr/>
                    <a:lstStyle/>
                    <a:p>
                      <a:pPr lvl="0" algn="ctr"/>
                      <a:r>
                        <a:rPr kumimoji="1" lang="ja-JP" altLang="en-US"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電話（携帯）</a:t>
                      </a:r>
                      <a:r>
                        <a:rPr kumimoji="1" lang="en-US" altLang="ja-JP" sz="110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F</a:t>
                      </a:r>
                      <a:r>
                        <a:rPr kumimoji="1" lang="ja-JP" altLang="en-US" sz="110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a:t>
                      </a:r>
                      <a:r>
                        <a:rPr kumimoji="1" lang="ja-JP" altLang="en-US" sz="110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kumimoji="1" lang="en-US" altLang="ja-JP" sz="110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X</a:t>
                      </a:r>
                    </a:p>
                    <a:p>
                      <a:pPr lvl="0" algn="dist"/>
                      <a:r>
                        <a:rPr kumimoji="1" lang="en-US" altLang="ja-JP" sz="1050" b="0" dirty="0" smtClean="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E-mail</a:t>
                      </a:r>
                      <a:endParaRPr kumimoji="1" lang="ja-JP" altLang="en-US" sz="1050" b="0"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lnL w="12700" cap="flat" cmpd="sng" algn="ctr">
                      <a:solidFill>
                        <a:schemeClr val="bg2">
                          <a:lumMod val="75000"/>
                        </a:schemeClr>
                      </a:solidFill>
                      <a:prstDash val="solid"/>
                      <a:round/>
                      <a:headEnd type="none" w="med" len="med"/>
                      <a:tailEnd type="none" w="med" len="med"/>
                    </a:lnL>
                    <a:lnR w="12700" cap="flat" cmpd="sng" algn="ctr">
                      <a:solidFill>
                        <a:schemeClr val="bg2">
                          <a:lumMod val="75000"/>
                        </a:schemeClr>
                      </a:solidFill>
                      <a:prstDash val="solid"/>
                      <a:round/>
                      <a:headEnd type="none" w="med" len="med"/>
                      <a:tailEnd type="none" w="med" len="med"/>
                    </a:lnR>
                    <a:solidFill>
                      <a:schemeClr val="accent3">
                        <a:lumMod val="75000"/>
                      </a:schemeClr>
                    </a:solidFill>
                  </a:tcPr>
                </a:tc>
                <a:tc>
                  <a:txBody>
                    <a:bodyPr/>
                    <a:lstStyle/>
                    <a:p>
                      <a:pPr lvl="0" algn="l"/>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0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a:r>
                        <a:rPr kumimoji="1" lang="ja-JP" altLang="en-US" sz="1000" b="0" dirty="0" smtClean="0">
                          <a:latin typeface="メイリオ" panose="020B0604030504040204" pitchFamily="50" charset="-128"/>
                          <a:ea typeface="メイリオ" panose="020B0604030504040204" pitchFamily="50" charset="-128"/>
                          <a:cs typeface="メイリオ" panose="020B0604030504040204" pitchFamily="50" charset="-128"/>
                        </a:rPr>
                        <a:t>（　　      　）</a:t>
                      </a:r>
                      <a:endParaRPr kumimoji="1" lang="en-US" altLang="ja-JP" sz="1000" b="0" dirty="0" smtClean="0">
                        <a:latin typeface="メイリオ" panose="020B0604030504040204" pitchFamily="50" charset="-128"/>
                        <a:ea typeface="メイリオ" panose="020B0604030504040204" pitchFamily="50" charset="-128"/>
                        <a:cs typeface="メイリオ" panose="020B0604030504040204" pitchFamily="50" charset="-128"/>
                      </a:endParaRPr>
                    </a:p>
                    <a:p>
                      <a:pPr lvl="0" algn="l"/>
                      <a:endParaRPr kumimoji="1" lang="ja-JP" altLang="en-US" sz="1000" b="0" dirty="0">
                        <a:latin typeface="メイリオ" panose="020B0604030504040204" pitchFamily="50" charset="-128"/>
                        <a:ea typeface="メイリオ" panose="020B0604030504040204" pitchFamily="50" charset="-128"/>
                        <a:cs typeface="メイリオ" panose="020B0604030504040204" pitchFamily="50" charset="-128"/>
                      </a:endParaRPr>
                    </a:p>
                  </a:txBody>
                  <a:tcPr marL="63305" marR="63305" marT="31652" marB="31652" anchor="ctr">
                    <a:lnL w="12700" cap="flat" cmpd="sng" algn="ctr">
                      <a:solidFill>
                        <a:schemeClr val="bg2">
                          <a:lumMod val="75000"/>
                        </a:schemeClr>
                      </a:solidFill>
                      <a:prstDash val="solid"/>
                      <a:round/>
                      <a:headEnd type="none" w="med" len="med"/>
                      <a:tailEnd type="none" w="med" len="med"/>
                    </a:lnL>
                    <a:solidFill>
                      <a:schemeClr val="bg2">
                        <a:lumMod val="90000"/>
                      </a:schemeClr>
                    </a:solidFill>
                  </a:tcPr>
                </a:tc>
              </a:tr>
            </a:tbl>
          </a:graphicData>
        </a:graphic>
      </p:graphicFrame>
      <p:sp>
        <p:nvSpPr>
          <p:cNvPr id="2" name="テキスト ボックス 1"/>
          <p:cNvSpPr txBox="1"/>
          <p:nvPr/>
        </p:nvSpPr>
        <p:spPr>
          <a:xfrm>
            <a:off x="381001" y="1562812"/>
            <a:ext cx="5955597" cy="338554"/>
          </a:xfrm>
          <a:prstGeom prst="rect">
            <a:avLst/>
          </a:prstGeom>
          <a:noFill/>
        </p:spPr>
        <p:txBody>
          <a:bodyPr wrap="square" rtlCol="0">
            <a:spAutoFit/>
          </a:bodyPr>
          <a:lstStyle/>
          <a:p>
            <a:pPr marL="0" lvl="1"/>
            <a:r>
              <a:rPr lang="ja-JP" altLang="en-US" sz="1600" dirty="0">
                <a:ln w="12700">
                  <a:solidFill>
                    <a:schemeClr val="tx2">
                      <a:satMod val="155000"/>
                    </a:schemeClr>
                  </a:solidFill>
                  <a:prstDash val="solid"/>
                </a:ln>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銀行を味方につけるための確実な</a:t>
            </a:r>
            <a:r>
              <a:rPr lang="ja-JP" altLang="en-US" sz="1600" dirty="0" smtClean="0">
                <a:ln w="12700">
                  <a:solidFill>
                    <a:schemeClr val="tx2">
                      <a:satMod val="155000"/>
                    </a:schemeClr>
                  </a:solidFill>
                  <a:prstDash val="solid"/>
                </a:ln>
                <a:effectLst>
                  <a:outerShdw blurRad="41275" dist="20320" dir="1800000" algn="tl" rotWithShape="0">
                    <a:srgbClr val="000000">
                      <a:alpha val="40000"/>
                    </a:srgbClr>
                  </a:outerShdw>
                </a:effectLst>
                <a:latin typeface="メイリオ" panose="020B0604030504040204" pitchFamily="50" charset="-128"/>
                <a:ea typeface="メイリオ" panose="020B0604030504040204" pitchFamily="50" charset="-128"/>
                <a:cs typeface="メイリオ" panose="020B0604030504040204" pitchFamily="50" charset="-128"/>
              </a:rPr>
              <a:t>方法　　　</a:t>
            </a:r>
            <a:r>
              <a:rPr lang="ja-JP" altLang="en-US" sz="1400" b="1" dirty="0" smtClean="0">
                <a:latin typeface="HGPｺﾞｼｯｸE" panose="020B0900000000000000" pitchFamily="50" charset="-128"/>
                <a:ea typeface="HGPｺﾞｼｯｸE" panose="020B0900000000000000" pitchFamily="50" charset="-128"/>
              </a:rPr>
              <a:t>経営革新塾　　２０１６　</a:t>
            </a:r>
            <a:r>
              <a:rPr lang="ja-JP" altLang="en-US" sz="1400" b="1" dirty="0" smtClean="0">
                <a:solidFill>
                  <a:srgbClr val="000000"/>
                </a:solidFill>
                <a:latin typeface="HGPｺﾞｼｯｸE" panose="020B0900000000000000" pitchFamily="50" charset="-128"/>
                <a:ea typeface="HGPｺﾞｼｯｸE" panose="020B0900000000000000" pitchFamily="50" charset="-128"/>
              </a:rPr>
              <a:t>　　　　　　　</a:t>
            </a:r>
            <a:endParaRPr kumimoji="1" lang="ja-JP" altLang="en-US" sz="1600" b="1" dirty="0">
              <a:solidFill>
                <a:srgbClr val="000000"/>
              </a:solidFill>
              <a:latin typeface="HGPｺﾞｼｯｸE" panose="020B0900000000000000" pitchFamily="50" charset="-128"/>
              <a:ea typeface="HGPｺﾞｼｯｸE" panose="020B0900000000000000" pitchFamily="50" charset="-128"/>
            </a:endParaRPr>
          </a:p>
        </p:txBody>
      </p:sp>
      <p:sp>
        <p:nvSpPr>
          <p:cNvPr id="4" name="正方形/長方形 3"/>
          <p:cNvSpPr/>
          <p:nvPr/>
        </p:nvSpPr>
        <p:spPr>
          <a:xfrm>
            <a:off x="4800600" y="304799"/>
            <a:ext cx="2057400" cy="1245007"/>
          </a:xfrm>
          <a:prstGeom prst="rect">
            <a:avLst/>
          </a:prstGeom>
          <a:solidFill>
            <a:schemeClr val="accent3">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dirty="0"/>
          </a:p>
        </p:txBody>
      </p:sp>
      <p:sp>
        <p:nvSpPr>
          <p:cNvPr id="6" name="正方形/長方形 5"/>
          <p:cNvSpPr/>
          <p:nvPr/>
        </p:nvSpPr>
        <p:spPr>
          <a:xfrm>
            <a:off x="-4439" y="0"/>
            <a:ext cx="6862439" cy="304800"/>
          </a:xfrm>
          <a:prstGeom prst="rect">
            <a:avLst/>
          </a:prstGeom>
          <a:solidFill>
            <a:schemeClr val="accent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4800600" y="434686"/>
            <a:ext cx="2075808" cy="1054135"/>
          </a:xfrm>
          <a:prstGeom prst="rect">
            <a:avLst/>
          </a:prstGeom>
          <a:noFill/>
        </p:spPr>
        <p:txBody>
          <a:bodyPr wrap="square" rtlCol="0">
            <a:spAutoFit/>
          </a:bodyPr>
          <a:lstStyle/>
          <a:p>
            <a:pPr>
              <a:lnSpc>
                <a:spcPts val="600"/>
              </a:lnSpc>
            </a:pPr>
            <a:r>
              <a:rPr lang="ja-JP" altLang="en-US" sz="1600" b="1" dirty="0" smtClean="0">
                <a:latin typeface="メイリオ" panose="020B0604030504040204" pitchFamily="50" charset="-128"/>
                <a:ea typeface="メイリオ" panose="020B0604030504040204" pitchFamily="50" charset="-128"/>
                <a:cs typeface="メイリオ" panose="020B0604030504040204" pitchFamily="50" charset="-128"/>
              </a:rPr>
              <a:t>　 新居町</a:t>
            </a:r>
            <a:r>
              <a:rPr lang="ja-JP" altLang="en-US" sz="1600" b="1" dirty="0">
                <a:latin typeface="メイリオ" panose="020B0604030504040204" pitchFamily="50" charset="-128"/>
                <a:ea typeface="メイリオ" panose="020B0604030504040204" pitchFamily="50" charset="-128"/>
                <a:cs typeface="メイリオ" panose="020B0604030504040204" pitchFamily="50" charset="-128"/>
              </a:rPr>
              <a:t>商工会</a:t>
            </a:r>
            <a: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t/>
            </a:r>
            <a:br>
              <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rPr>
            </a:br>
            <a:endParaRPr kumimoji="1" lang="en-US" altLang="ja-JP" sz="1000" b="1" dirty="0" smtClean="0">
              <a:latin typeface="メイリオ" panose="020B0604030504040204" pitchFamily="50" charset="-128"/>
              <a:ea typeface="メイリオ" panose="020B0604030504040204" pitchFamily="50" charset="-128"/>
              <a:cs typeface="メイリオ" panose="020B0604030504040204" pitchFamily="50" charset="-128"/>
            </a:endParaRPr>
          </a:p>
          <a:p>
            <a:pPr>
              <a:lnSpc>
                <a:spcPts val="600"/>
              </a:lnSpc>
            </a:pPr>
            <a:r>
              <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湖西市新居町新居　</a:t>
            </a:r>
            <a:r>
              <a:rPr kumimoji="1"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3380-8</a:t>
            </a:r>
          </a:p>
          <a:p>
            <a:pPr>
              <a:lnSpc>
                <a:spcPts val="700"/>
              </a:lnSpc>
            </a:pP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
            </a:r>
            <a:b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br>
            <a:r>
              <a:rPr lang="zh-TW" altLang="en-US" sz="1000" dirty="0" smtClean="0">
                <a:latin typeface="メイリオ" panose="020B0604030504040204" pitchFamily="50" charset="-128"/>
                <a:ea typeface="メイリオ" panose="020B0604030504040204" pitchFamily="50" charset="-128"/>
                <a:cs typeface="メイリオ" panose="020B0604030504040204" pitchFamily="50" charset="-128"/>
              </a:rPr>
              <a:t>電話</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zh-TW" sz="1000" dirty="0" smtClean="0">
                <a:latin typeface="メイリオ" panose="020B0604030504040204" pitchFamily="50" charset="-128"/>
                <a:ea typeface="メイリオ" panose="020B0604030504040204" pitchFamily="50" charset="-128"/>
                <a:cs typeface="メイリオ" panose="020B0604030504040204" pitchFamily="50" charset="-128"/>
              </a:rPr>
              <a:t>0</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594</a:t>
            </a:r>
            <a:r>
              <a:rPr lang="en-US" altLang="zh-TW" sz="1000" dirty="0" smtClean="0">
                <a:latin typeface="メイリオ" panose="020B0604030504040204" pitchFamily="50" charset="-128"/>
                <a:ea typeface="メイリオ" panose="020B0604030504040204" pitchFamily="50" charset="-128"/>
                <a:cs typeface="メイリオ" panose="020B0604030504040204" pitchFamily="50" charset="-128"/>
              </a:rPr>
              <a:t>-0634</a:t>
            </a:r>
          </a:p>
          <a:p>
            <a:pPr>
              <a:lnSpc>
                <a:spcPts val="700"/>
              </a:lnSpc>
            </a:pP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FAX</a:t>
            </a:r>
            <a:r>
              <a:rPr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zh-TW" sz="1000" dirty="0">
                <a:latin typeface="メイリオ" panose="020B0604030504040204" pitchFamily="50" charset="-128"/>
                <a:ea typeface="メイリオ" panose="020B0604030504040204" pitchFamily="50" charset="-128"/>
                <a:cs typeface="メイリオ" panose="020B0604030504040204" pitchFamily="50" charset="-128"/>
              </a:rPr>
              <a:t>0</a:t>
            </a:r>
            <a:r>
              <a:rPr lang="en-US" altLang="ja-JP" sz="1000" dirty="0">
                <a:latin typeface="メイリオ" panose="020B0604030504040204" pitchFamily="50" charset="-128"/>
                <a:ea typeface="メイリオ" panose="020B0604030504040204" pitchFamily="50" charset="-128"/>
                <a:cs typeface="メイリオ" panose="020B0604030504040204" pitchFamily="50" charset="-128"/>
              </a:rPr>
              <a:t>53</a:t>
            </a:r>
            <a:r>
              <a:rPr lang="ja-JP" altLang="en-US" sz="1000" dirty="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594</a:t>
            </a:r>
            <a:r>
              <a:rPr lang="en-US" altLang="zh-TW" sz="1000" dirty="0" smtClean="0">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5984</a:t>
            </a:r>
            <a:endParaRPr lang="en-US" altLang="zh-TW" sz="1000" dirty="0" smtClean="0">
              <a:latin typeface="メイリオ" panose="020B0604030504040204" pitchFamily="50" charset="-128"/>
              <a:ea typeface="メイリオ" panose="020B0604030504040204" pitchFamily="50" charset="-128"/>
              <a:cs typeface="メイリオ" panose="020B0604030504040204" pitchFamily="50" charset="-128"/>
            </a:endParaRPr>
          </a:p>
          <a:p>
            <a:r>
              <a:rPr lang="en-US" altLang="ja-JP" sz="1000" dirty="0" smtClean="0">
                <a:latin typeface="メイリオ" panose="020B0604030504040204" pitchFamily="50" charset="-128"/>
                <a:ea typeface="メイリオ" panose="020B0604030504040204" pitchFamily="50" charset="-128"/>
                <a:cs typeface="メイリオ" panose="020B0604030504040204" pitchFamily="50" charset="-128"/>
              </a:rPr>
              <a:t>http://www.arai-shizuoka.jp/</a:t>
            </a:r>
            <a:endParaRPr kumimoji="1" lang="ja-JP" altLang="en-US" sz="1000" dirty="0" smtClean="0">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8" name="正方形/長方形 17"/>
          <p:cNvSpPr/>
          <p:nvPr/>
        </p:nvSpPr>
        <p:spPr>
          <a:xfrm>
            <a:off x="4173656" y="6587523"/>
            <a:ext cx="1112868" cy="951155"/>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山崎博志先生</a:t>
            </a:r>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浜松マーケティング　　　　　　　　　　サポート（株</a:t>
            </a:r>
            <a:r>
              <a:rPr lang="en-US" altLang="ja-JP"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endParaRPr lang="en-US" altLang="ja-JP" sz="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7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社会保険労務士・　　経営コンサルタント</a:t>
            </a:r>
            <a:endParaRPr lang="en-US" altLang="ja-JP" sz="7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8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19" name="正方形/長方形 18"/>
          <p:cNvSpPr/>
          <p:nvPr/>
        </p:nvSpPr>
        <p:spPr>
          <a:xfrm>
            <a:off x="3291127" y="6587523"/>
            <a:ext cx="882529" cy="951155"/>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1" name="正方形/長方形 20"/>
          <p:cNvSpPr/>
          <p:nvPr/>
        </p:nvSpPr>
        <p:spPr>
          <a:xfrm>
            <a:off x="1946727" y="7585151"/>
            <a:ext cx="1106034" cy="974887"/>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a:spcBef>
                <a:spcPts val="600"/>
              </a:spcBef>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1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杉本光生先生</a:t>
            </a:r>
            <a:endParaRPr lang="en-US" altLang="ja-JP" sz="9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杉本光生中小企業診断士　　　　　事務所</a:t>
            </a:r>
            <a:endParaRPr lang="en-US" altLang="ja-JP" sz="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中小企業</a:t>
            </a:r>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診断士</a:t>
            </a: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en-US" altLang="ja-JP" sz="8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lang="ja-JP" altLang="en-US"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endParaRPr kumimoji="1" lang="ja-JP" altLang="en-US" sz="11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22" name="正方形/長方形 21"/>
          <p:cNvSpPr/>
          <p:nvPr/>
        </p:nvSpPr>
        <p:spPr>
          <a:xfrm>
            <a:off x="1061065" y="7584436"/>
            <a:ext cx="880899" cy="97559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latin typeface="メイリオ" panose="020B0604030504040204" pitchFamily="50" charset="-128"/>
              <a:ea typeface="メイリオ" panose="020B0604030504040204" pitchFamily="50" charset="-128"/>
              <a:cs typeface="メイリオ" panose="020B0604030504040204" pitchFamily="50" charset="-128"/>
            </a:endParaRPr>
          </a:p>
        </p:txBody>
      </p:sp>
      <p:cxnSp>
        <p:nvCxnSpPr>
          <p:cNvPr id="5" name="直線コネクタ 4"/>
          <p:cNvCxnSpPr/>
          <p:nvPr/>
        </p:nvCxnSpPr>
        <p:spPr>
          <a:xfrm>
            <a:off x="-4439" y="8610600"/>
            <a:ext cx="6924031" cy="0"/>
          </a:xfrm>
          <a:prstGeom prst="line">
            <a:avLst/>
          </a:prstGeom>
          <a:ln>
            <a:prstDash val="sysDash"/>
          </a:ln>
        </p:spPr>
        <p:style>
          <a:lnRef idx="3">
            <a:schemeClr val="accent2"/>
          </a:lnRef>
          <a:fillRef idx="0">
            <a:schemeClr val="accent2"/>
          </a:fillRef>
          <a:effectRef idx="2">
            <a:schemeClr val="accent2"/>
          </a:effectRef>
          <a:fontRef idx="minor">
            <a:schemeClr val="tx1"/>
          </a:fontRef>
        </p:style>
      </p:cxnSp>
      <p:pic>
        <p:nvPicPr>
          <p:cNvPr id="3" name="Picture 2" descr="C:\Users\OWNER\AppData\Local\Microsoft\Windows\Temporary Internet Files\Content.IE5\G7E5VHIL\MP900427762[1].jpg"/>
          <p:cNvPicPr>
            <a:picLocks noChangeAspect="1" noChangeArrowheads="1"/>
          </p:cNvPicPr>
          <p:nvPr/>
        </p:nvPicPr>
        <p:blipFill rotWithShape="1">
          <a:blip r:embed="rId3">
            <a:extLst>
              <a:ext uri="{28A0092B-C50C-407E-A947-70E740481C1C}">
                <a14:useLocalDpi xmlns:a14="http://schemas.microsoft.com/office/drawing/2010/main" val="0"/>
              </a:ext>
            </a:extLst>
          </a:blip>
          <a:srcRect l="573" t="1152" r="36130" b="3307"/>
          <a:stretch/>
        </p:blipFill>
        <p:spPr bwMode="auto">
          <a:xfrm>
            <a:off x="5334000" y="6582685"/>
            <a:ext cx="1524000" cy="1977351"/>
          </a:xfrm>
          <a:prstGeom prst="rect">
            <a:avLst/>
          </a:prstGeom>
          <a:noFill/>
          <a:extLst>
            <a:ext uri="{909E8E84-426E-40DD-AFC4-6F175D3DCCD1}">
              <a14:hiddenFill xmlns:a14="http://schemas.microsoft.com/office/drawing/2010/main">
                <a:solidFill>
                  <a:srgbClr val="FFFFFF"/>
                </a:solidFill>
              </a14:hiddenFill>
            </a:ext>
          </a:extLst>
        </p:spPr>
      </p:pic>
      <p:pic>
        <p:nvPicPr>
          <p:cNvPr id="27" name="Picture 2"/>
          <p:cNvPicPr>
            <a:picLocks noChangeAspect="1" noChangeArrowheads="1"/>
          </p:cNvPicPr>
          <p:nvPr/>
        </p:nvPicPr>
        <p:blipFill>
          <a:blip r:embed="rId4" cstate="print">
            <a:duotone>
              <a:prstClr val="black"/>
              <a:schemeClr val="accent1">
                <a:tint val="45000"/>
                <a:satMod val="400000"/>
              </a:schemeClr>
            </a:duotone>
            <a:extLst>
              <a:ext uri="{BEBA8EAE-BF5A-486C-A8C5-ECC9F3942E4B}">
                <a14:imgProps xmlns:a14="http://schemas.microsoft.com/office/drawing/2010/main">
                  <a14:imgLayer r:embed="rId5">
                    <a14:imgEffect>
                      <a14:colorTemperature colorTemp="5300"/>
                    </a14:imgEffect>
                  </a14:imgLayer>
                </a14:imgProps>
              </a:ext>
              <a:ext uri="{28A0092B-C50C-407E-A947-70E740481C1C}">
                <a14:useLocalDpi xmlns:a14="http://schemas.microsoft.com/office/drawing/2010/main" val="0"/>
              </a:ext>
            </a:extLst>
          </a:blip>
          <a:srcRect/>
          <a:stretch>
            <a:fillRect/>
          </a:stretch>
        </p:blipFill>
        <p:spPr bwMode="auto">
          <a:xfrm>
            <a:off x="4876800" y="339153"/>
            <a:ext cx="251525" cy="255144"/>
          </a:xfrm>
          <a:prstGeom prst="rect">
            <a:avLst/>
          </a:prstGeom>
          <a:solidFill>
            <a:schemeClr val="accent1"/>
          </a:solidFill>
          <a:ln>
            <a:noFill/>
          </a:ln>
          <a:extLst/>
        </p:spPr>
      </p:pic>
      <p:pic>
        <p:nvPicPr>
          <p:cNvPr id="1031" name="Picture 7" descr="C:\Users\OWNER\AppData\Local\Microsoft\Windows\Temporary Internet Files\Content.IE5\G7E5VHIL\MC900412464[1].wmf"/>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365304" y="1488821"/>
            <a:ext cx="463990" cy="455758"/>
          </a:xfrm>
          <a:prstGeom prst="rect">
            <a:avLst/>
          </a:prstGeom>
          <a:noFill/>
          <a:extLst>
            <a:ext uri="{909E8E84-426E-40DD-AFC4-6F175D3DCCD1}">
              <a14:hiddenFill xmlns:a14="http://schemas.microsoft.com/office/drawing/2010/main">
                <a:solidFill>
                  <a:srgbClr val="FFFFFF"/>
                </a:solidFill>
              </a14:hiddenFill>
            </a:ext>
          </a:extLst>
        </p:spPr>
      </p:pic>
      <p:sp>
        <p:nvSpPr>
          <p:cNvPr id="29" name="正方形/長方形 28"/>
          <p:cNvSpPr/>
          <p:nvPr/>
        </p:nvSpPr>
        <p:spPr>
          <a:xfrm>
            <a:off x="3291127" y="7589240"/>
            <a:ext cx="1986724" cy="954201"/>
          </a:xfrm>
          <a:prstGeom prst="rect">
            <a:avLst/>
          </a:prstGeom>
          <a:solidFill>
            <a:schemeClr val="accent5">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ts val="600"/>
              </a:spcBef>
            </a:pPr>
            <a:endParaRPr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その他講師</a:t>
            </a:r>
            <a:endParaRPr lang="en-US" altLang="ja-JP" sz="9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n"/>
            </a:pP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経営革新承認企業　</a:t>
            </a:r>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大野建具</a:t>
            </a:r>
            <a:r>
              <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有</a:t>
            </a:r>
            <a:r>
              <a:rPr lang="en-US" altLang="ja-JP"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8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大野浩二 </a:t>
            </a:r>
            <a:r>
              <a:rPr lang="ja-JP" altLang="en-US" sz="800" b="1"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氏</a:t>
            </a: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lang="en-US" altLang="ja-JP"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pPr marL="171450" indent="-171450">
              <a:buFont typeface="Wingdings" panose="05000000000000000000" pitchFamily="2" charset="2"/>
              <a:buChar char="n"/>
            </a:pPr>
            <a:r>
              <a:rPr lang="ja-JP" altLang="en-US" sz="6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経営革新支援窓口（商工会統括）</a:t>
            </a:r>
            <a:endParaRPr lang="en-US" altLang="ja-JP" sz="600" dirty="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6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r>
              <a:rPr lang="ja-JP" altLang="en-US" sz="7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静岡県商工会連合会　産業振興課　職員</a:t>
            </a:r>
            <a:endParaRPr lang="en-US" altLang="ja-JP" sz="700" b="1"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a:p>
            <a:r>
              <a:rPr kumimoji="1" lang="en-US" altLang="ja-JP"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rPr>
              <a:t>    </a:t>
            </a:r>
            <a:endParaRPr kumimoji="1" lang="ja-JP" altLang="en-US" sz="900" dirty="0" smtClean="0">
              <a:solidFill>
                <a:schemeClr val="tx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8" name="角丸四角形 7"/>
          <p:cNvSpPr/>
          <p:nvPr/>
        </p:nvSpPr>
        <p:spPr>
          <a:xfrm>
            <a:off x="-13644" y="9791700"/>
            <a:ext cx="6880847" cy="114300"/>
          </a:xfrm>
          <a:prstGeom prst="round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r>
              <a:rPr kumimoji="1" lang="ja-JP" altLang="en-US" sz="600" dirty="0" smtClean="0"/>
              <a:t>ご記入いただいた個人情報については、本セミナー、商工会からの各種情報提供等以外には使用しません。</a:t>
            </a:r>
            <a:endParaRPr kumimoji="1" lang="ja-JP" altLang="en-US" sz="600" dirty="0"/>
          </a:p>
        </p:txBody>
      </p:sp>
      <p:pic>
        <p:nvPicPr>
          <p:cNvPr id="12" name="Picture 2"/>
          <p:cNvPicPr>
            <a:picLocks noChangeAspect="1" noChangeArrowheads="1"/>
          </p:cNvPicPr>
          <p:nvPr/>
        </p:nvPicPr>
        <p:blipFill rotWithShape="1">
          <a:blip r:embed="rId7">
            <a:extLst>
              <a:ext uri="{28A0092B-C50C-407E-A947-70E740481C1C}">
                <a14:useLocalDpi xmlns:a14="http://schemas.microsoft.com/office/drawing/2010/main" val="0"/>
              </a:ext>
            </a:extLst>
          </a:blip>
          <a:srcRect l="5761" r="8786"/>
          <a:stretch/>
        </p:blipFill>
        <p:spPr bwMode="auto">
          <a:xfrm>
            <a:off x="1084452" y="7603845"/>
            <a:ext cx="838201" cy="9477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7" name="図 6"/>
          <p:cNvPicPr>
            <a:picLocks noChangeAspect="1"/>
          </p:cNvPicPr>
          <p:nvPr/>
        </p:nvPicPr>
        <p:blipFill>
          <a:blip r:embed="rId8"/>
          <a:stretch>
            <a:fillRect/>
          </a:stretch>
        </p:blipFill>
        <p:spPr>
          <a:xfrm>
            <a:off x="1063218" y="6590993"/>
            <a:ext cx="877900" cy="938865"/>
          </a:xfrm>
          <a:prstGeom prst="rect">
            <a:avLst/>
          </a:prstGeom>
        </p:spPr>
      </p:pic>
      <p:pic>
        <p:nvPicPr>
          <p:cNvPr id="9" name="図 8"/>
          <p:cNvPicPr>
            <a:picLocks noChangeAspect="1"/>
          </p:cNvPicPr>
          <p:nvPr/>
        </p:nvPicPr>
        <p:blipFill rotWithShape="1">
          <a:blip r:embed="rId9">
            <a:extLst>
              <a:ext uri="{28A0092B-C50C-407E-A947-70E740481C1C}">
                <a14:useLocalDpi xmlns:a14="http://schemas.microsoft.com/office/drawing/2010/main" val="0"/>
              </a:ext>
            </a:extLst>
          </a:blip>
          <a:srcRect l="22579" t="5383" r="23310" b="37748"/>
          <a:stretch/>
        </p:blipFill>
        <p:spPr>
          <a:xfrm>
            <a:off x="3302611" y="6591745"/>
            <a:ext cx="859560" cy="947293"/>
          </a:xfrm>
          <a:prstGeom prst="rect">
            <a:avLst/>
          </a:prstGeom>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グレースケール">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Cambria">
      <a:maj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460</Words>
  <Application>Microsoft Office PowerPoint</Application>
  <PresentationFormat>A4 210 x 297 mm</PresentationFormat>
  <Paragraphs>192</Paragraphs>
  <Slides>1</Slides>
  <Notes>1</Notes>
  <HiddenSlides>0</HiddenSlides>
  <MMClips>0</MMClips>
  <ScaleCrop>false</ScaleCrop>
  <HeadingPairs>
    <vt:vector size="6" baseType="variant">
      <vt:variant>
        <vt:lpstr>使用されているフォント</vt:lpstr>
      </vt:variant>
      <vt:variant>
        <vt:i4>8</vt:i4>
      </vt:variant>
      <vt:variant>
        <vt:lpstr>テーマ</vt:lpstr>
      </vt:variant>
      <vt:variant>
        <vt:i4>1</vt:i4>
      </vt:variant>
      <vt:variant>
        <vt:lpstr>スライド タイトル</vt:lpstr>
      </vt:variant>
      <vt:variant>
        <vt:i4>1</vt:i4>
      </vt:variant>
    </vt:vector>
  </HeadingPairs>
  <TitlesOfParts>
    <vt:vector size="10" baseType="lpstr">
      <vt:lpstr>HGPｺﾞｼｯｸE</vt:lpstr>
      <vt:lpstr>HG明朝B</vt:lpstr>
      <vt:lpstr>ＭＳ Ｐゴシック</vt:lpstr>
      <vt:lpstr>ＭＳ Ｐ明朝</vt:lpstr>
      <vt:lpstr>メイリオ</vt:lpstr>
      <vt:lpstr>Arial</vt:lpstr>
      <vt:lpstr>Cambria</vt:lpstr>
      <vt:lpstr>Wingdings</vt:lpstr>
      <vt:lpstr>Office テーマ</vt:lpstr>
      <vt:lpstr>PowerPoint プレゼンテーション</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2009-07-04T23:03:06Z</dcterms:created>
  <dcterms:modified xsi:type="dcterms:W3CDTF">2016-06-21T04:29:24Z</dcterms:modified>
</cp:coreProperties>
</file>